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2" r:id="rId1"/>
  </p:sldMasterIdLst>
  <p:notesMasterIdLst>
    <p:notesMasterId r:id="rId20"/>
  </p:notesMasterIdLst>
  <p:sldIdLst>
    <p:sldId id="256" r:id="rId2"/>
    <p:sldId id="257" r:id="rId3"/>
    <p:sldId id="258" r:id="rId4"/>
    <p:sldId id="259" r:id="rId5"/>
    <p:sldId id="260" r:id="rId6"/>
    <p:sldId id="261" r:id="rId7"/>
    <p:sldId id="262" r:id="rId8"/>
    <p:sldId id="263" r:id="rId9"/>
    <p:sldId id="273" r:id="rId10"/>
    <p:sldId id="264" r:id="rId11"/>
    <p:sldId id="265" r:id="rId12"/>
    <p:sldId id="266" r:id="rId13"/>
    <p:sldId id="267" r:id="rId14"/>
    <p:sldId id="268" r:id="rId15"/>
    <p:sldId id="269" r:id="rId16"/>
    <p:sldId id="270" r:id="rId17"/>
    <p:sldId id="271" r:id="rId18"/>
    <p:sldId id="272" r:id="rId1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notesViewPr>
    <p:cSldViewPr snapToGrid="0">
      <p:cViewPr varScale="1">
        <p:scale>
          <a:sx n="62" d="100"/>
          <a:sy n="62" d="100"/>
        </p:scale>
        <p:origin x="3139"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5.jpg"/><Relationship Id="rId7" Type="http://schemas.openxmlformats.org/officeDocument/2006/relationships/image" Target="../media/image7.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hyperlink" Target="http://commons.wikimedia.org/wiki/File:CashRegister.svg" TargetMode="External"/><Relationship Id="rId5" Type="http://schemas.openxmlformats.org/officeDocument/2006/relationships/image" Target="../media/image6.png"/><Relationship Id="rId10" Type="http://schemas.openxmlformats.org/officeDocument/2006/relationships/hyperlink" Target="http://blog.neatandsimple.com/money_saving_tips/" TargetMode="External"/><Relationship Id="rId4" Type="http://schemas.openxmlformats.org/officeDocument/2006/relationships/hyperlink" Target="http://shroomery.org/forums/showflat.php/number/6393858" TargetMode="External"/><Relationship Id="rId9" Type="http://schemas.openxmlformats.org/officeDocument/2006/relationships/image" Target="../media/image9.gif"/></Relationships>
</file>

<file path=ppt/diagrams/_rels/data3.xml.rels><?xml version="1.0" encoding="UTF-8" standalone="yes"?>
<Relationships xmlns="http://schemas.openxmlformats.org/package/2006/relationships"><Relationship Id="rId8" Type="http://schemas.openxmlformats.org/officeDocument/2006/relationships/hyperlink" Target="http://www.ip-watch.org/2015/04/14/council-of-europe-holds-consultations-on-draft-internet-freedom-text/" TargetMode="External"/><Relationship Id="rId3" Type="http://schemas.openxmlformats.org/officeDocument/2006/relationships/image" Target="../media/image11.jpg"/><Relationship Id="rId7" Type="http://schemas.openxmlformats.org/officeDocument/2006/relationships/image" Target="../media/image13.png"/><Relationship Id="rId2" Type="http://schemas.openxmlformats.org/officeDocument/2006/relationships/hyperlink" Target="http://ksy5662.tistory.com/entry/%EC%A7%80%EA%B0%91%EC%95%84%EC%9D%B4%EC%BD%98-%EB%A7%8C%EB%93%A4%EA%B8%B0" TargetMode="External"/><Relationship Id="rId1" Type="http://schemas.openxmlformats.org/officeDocument/2006/relationships/image" Target="../media/image10.jpeg"/><Relationship Id="rId6" Type="http://schemas.openxmlformats.org/officeDocument/2006/relationships/hyperlink" Target="http://commons.wikimedia.org/wiki/File:Credit_card_font_awesome.svg" TargetMode="External"/><Relationship Id="rId5" Type="http://schemas.openxmlformats.org/officeDocument/2006/relationships/image" Target="../media/image12.png"/><Relationship Id="rId4" Type="http://schemas.openxmlformats.org/officeDocument/2006/relationships/hyperlink" Target="http://basichackingskills.wordpress.com/2013/06/30/email-spoofing/" TargetMode="External"/></Relationships>
</file>

<file path=ppt/diagrams/_rels/data4.xml.rels><?xml version="1.0" encoding="UTF-8" standalone="yes"?>
<Relationships xmlns="http://schemas.openxmlformats.org/package/2006/relationships"><Relationship Id="rId8" Type="http://schemas.openxmlformats.org/officeDocument/2006/relationships/hyperlink" Target="http://www.vecteezy.com/vector-icons/54482-black-hand-vector-free-vector-of-the-day-251" TargetMode="External"/><Relationship Id="rId3" Type="http://schemas.openxmlformats.org/officeDocument/2006/relationships/image" Target="../media/image19.png"/><Relationship Id="rId7" Type="http://schemas.openxmlformats.org/officeDocument/2006/relationships/image" Target="../media/image21.jpg"/><Relationship Id="rId2" Type="http://schemas.openxmlformats.org/officeDocument/2006/relationships/hyperlink" Target="http://commons.wikimedia.org/wiki/File:Credit_card_font_awesome.svg" TargetMode="External"/><Relationship Id="rId1" Type="http://schemas.openxmlformats.org/officeDocument/2006/relationships/image" Target="../media/image12.png"/><Relationship Id="rId6" Type="http://schemas.openxmlformats.org/officeDocument/2006/relationships/hyperlink" Target="https://commons.wikimedia.org/wiki/File:Ic_local_gas_station_48px.svg" TargetMode="External"/><Relationship Id="rId5" Type="http://schemas.openxmlformats.org/officeDocument/2006/relationships/image" Target="../media/image20.png"/><Relationship Id="rId4" Type="http://schemas.openxmlformats.org/officeDocument/2006/relationships/hyperlink" Target="https://openclipart.org/detail/185046/camera-icon-by-ousia-185046" TargetMode="External"/></Relationships>
</file>

<file path=ppt/diagrams/_rels/data6.xml.rels><?xml version="1.0" encoding="UTF-8" standalone="yes"?>
<Relationships xmlns="http://schemas.openxmlformats.org/package/2006/relationships"><Relationship Id="rId8" Type="http://schemas.openxmlformats.org/officeDocument/2006/relationships/hyperlink" Target="http://blog.neatandsimple.com/money_saving_tips/" TargetMode="External"/><Relationship Id="rId3" Type="http://schemas.openxmlformats.org/officeDocument/2006/relationships/image" Target="../media/image25.gif"/><Relationship Id="rId7" Type="http://schemas.openxmlformats.org/officeDocument/2006/relationships/image" Target="../media/image9.gif"/><Relationship Id="rId12" Type="http://schemas.openxmlformats.org/officeDocument/2006/relationships/image" Target="../media/image29.svg"/><Relationship Id="rId2" Type="http://schemas.openxmlformats.org/officeDocument/2006/relationships/hyperlink" Target="http://ellibrerodetetsuhana.blogspot.com/2012/09/diferencia-entre-serie-y-saga-de-libros.html" TargetMode="External"/><Relationship Id="rId1" Type="http://schemas.openxmlformats.org/officeDocument/2006/relationships/image" Target="../media/image24.jpg"/><Relationship Id="rId6" Type="http://schemas.openxmlformats.org/officeDocument/2006/relationships/hyperlink" Target="https://commons.wikimedia.org/wiki/File:City_of_Marysville_Police_Department_Police_emblem_(Marysville,_Ohio).jpg" TargetMode="External"/><Relationship Id="rId11" Type="http://schemas.openxmlformats.org/officeDocument/2006/relationships/image" Target="../media/image28.png"/><Relationship Id="rId5" Type="http://schemas.openxmlformats.org/officeDocument/2006/relationships/image" Target="../media/image26.jpg"/><Relationship Id="rId10" Type="http://schemas.openxmlformats.org/officeDocument/2006/relationships/hyperlink" Target="http://www.publicdomainpictures.net/view-image.php?image=15694&amp;picture=ice-cubes" TargetMode="External"/><Relationship Id="rId4" Type="http://schemas.openxmlformats.org/officeDocument/2006/relationships/hyperlink" Target="http://pushpsr.blogspot.com/2015/03/the-unsent-letters.html" TargetMode="External"/><Relationship Id="rId9" Type="http://schemas.openxmlformats.org/officeDocument/2006/relationships/image" Target="../media/image27.jpg"/></Relationships>
</file>

<file path=ppt/diagrams/_rels/data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2.jp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hyperlink" Target="http://www.slenquirer.com/2013/05/what-does-second-life-mean-to-you.html" TargetMode="External"/><Relationship Id="rId9" Type="http://schemas.openxmlformats.org/officeDocument/2006/relationships/image" Target="../media/image37.png"/></Relationships>
</file>

<file path=ppt/diagrams/_rels/data8.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3.png"/><Relationship Id="rId7" Type="http://schemas.openxmlformats.org/officeDocument/2006/relationships/image" Target="../media/image46.png"/><Relationship Id="rId12" Type="http://schemas.openxmlformats.org/officeDocument/2006/relationships/image" Target="../media/image49.sv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hyperlink" Target="http://www.rants.org/2007/07/14/what-would-euler-do/" TargetMode="External"/><Relationship Id="rId11" Type="http://schemas.openxmlformats.org/officeDocument/2006/relationships/image" Target="../media/image48.png"/><Relationship Id="rId5" Type="http://schemas.openxmlformats.org/officeDocument/2006/relationships/image" Target="../media/image45.jpg"/><Relationship Id="rId10" Type="http://schemas.openxmlformats.org/officeDocument/2006/relationships/hyperlink" Target="http://www.ip-watch.org/2015/04/14/council-of-europe-holds-consultations-on-draft-internet-freedom-text/" TargetMode="External"/><Relationship Id="rId4" Type="http://schemas.openxmlformats.org/officeDocument/2006/relationships/image" Target="../media/image44.svg"/><Relationship Id="rId9"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5.jpg"/><Relationship Id="rId7" Type="http://schemas.openxmlformats.org/officeDocument/2006/relationships/image" Target="../media/image7.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hyperlink" Target="http://commons.wikimedia.org/wiki/File:CashRegister.svg" TargetMode="External"/><Relationship Id="rId5" Type="http://schemas.openxmlformats.org/officeDocument/2006/relationships/image" Target="../media/image6.png"/><Relationship Id="rId10" Type="http://schemas.openxmlformats.org/officeDocument/2006/relationships/hyperlink" Target="http://blog.neatandsimple.com/money_saving_tips/" TargetMode="External"/><Relationship Id="rId4" Type="http://schemas.openxmlformats.org/officeDocument/2006/relationships/hyperlink" Target="http://shroomery.org/forums/showflat.php/number/6393858" TargetMode="External"/><Relationship Id="rId9" Type="http://schemas.openxmlformats.org/officeDocument/2006/relationships/image" Target="../media/image9.gif"/></Relationships>
</file>

<file path=ppt/diagrams/_rels/drawing3.xml.rels><?xml version="1.0" encoding="UTF-8" standalone="yes"?>
<Relationships xmlns="http://schemas.openxmlformats.org/package/2006/relationships"><Relationship Id="rId8" Type="http://schemas.openxmlformats.org/officeDocument/2006/relationships/hyperlink" Target="http://www.ip-watch.org/2015/04/14/council-of-europe-holds-consultations-on-draft-internet-freedom-text/" TargetMode="External"/><Relationship Id="rId3" Type="http://schemas.openxmlformats.org/officeDocument/2006/relationships/image" Target="../media/image11.jpg"/><Relationship Id="rId7" Type="http://schemas.openxmlformats.org/officeDocument/2006/relationships/image" Target="../media/image13.png"/><Relationship Id="rId2" Type="http://schemas.openxmlformats.org/officeDocument/2006/relationships/hyperlink" Target="http://ksy5662.tistory.com/entry/%EC%A7%80%EA%B0%91%EC%95%84%EC%9D%B4%EC%BD%98-%EB%A7%8C%EB%93%A4%EA%B8%B0" TargetMode="External"/><Relationship Id="rId1" Type="http://schemas.openxmlformats.org/officeDocument/2006/relationships/image" Target="../media/image10.jpeg"/><Relationship Id="rId6" Type="http://schemas.openxmlformats.org/officeDocument/2006/relationships/hyperlink" Target="http://commons.wikimedia.org/wiki/File:Credit_card_font_awesome.svg" TargetMode="External"/><Relationship Id="rId5" Type="http://schemas.openxmlformats.org/officeDocument/2006/relationships/image" Target="../media/image12.png"/><Relationship Id="rId4" Type="http://schemas.openxmlformats.org/officeDocument/2006/relationships/hyperlink" Target="http://basichackingskills.wordpress.com/2013/06/30/email-spoofing/" TargetMode="External"/></Relationships>
</file>

<file path=ppt/diagrams/_rels/drawing4.xml.rels><?xml version="1.0" encoding="UTF-8" standalone="yes"?>
<Relationships xmlns="http://schemas.openxmlformats.org/package/2006/relationships"><Relationship Id="rId8" Type="http://schemas.openxmlformats.org/officeDocument/2006/relationships/hyperlink" Target="http://www.vecteezy.com/vector-icons/54482-black-hand-vector-free-vector-of-the-day-251" TargetMode="External"/><Relationship Id="rId3" Type="http://schemas.openxmlformats.org/officeDocument/2006/relationships/image" Target="../media/image19.png"/><Relationship Id="rId7" Type="http://schemas.openxmlformats.org/officeDocument/2006/relationships/image" Target="../media/image21.jpg"/><Relationship Id="rId2" Type="http://schemas.openxmlformats.org/officeDocument/2006/relationships/hyperlink" Target="http://commons.wikimedia.org/wiki/File:Credit_card_font_awesome.svg" TargetMode="External"/><Relationship Id="rId1" Type="http://schemas.openxmlformats.org/officeDocument/2006/relationships/image" Target="../media/image12.png"/><Relationship Id="rId6" Type="http://schemas.openxmlformats.org/officeDocument/2006/relationships/hyperlink" Target="https://commons.wikimedia.org/wiki/File:Ic_local_gas_station_48px.svg" TargetMode="External"/><Relationship Id="rId5" Type="http://schemas.openxmlformats.org/officeDocument/2006/relationships/image" Target="../media/image20.png"/><Relationship Id="rId4" Type="http://schemas.openxmlformats.org/officeDocument/2006/relationships/hyperlink" Target="https://openclipart.org/detail/185046/camera-icon-by-ousia-185046" TargetMode="External"/></Relationships>
</file>

<file path=ppt/diagrams/_rels/drawing6.xml.rels><?xml version="1.0" encoding="UTF-8" standalone="yes"?>
<Relationships xmlns="http://schemas.openxmlformats.org/package/2006/relationships"><Relationship Id="rId8" Type="http://schemas.openxmlformats.org/officeDocument/2006/relationships/hyperlink" Target="http://blog.neatandsimple.com/money_saving_tips/" TargetMode="External"/><Relationship Id="rId3" Type="http://schemas.openxmlformats.org/officeDocument/2006/relationships/image" Target="../media/image25.gif"/><Relationship Id="rId7" Type="http://schemas.openxmlformats.org/officeDocument/2006/relationships/image" Target="../media/image9.gif"/><Relationship Id="rId12" Type="http://schemas.openxmlformats.org/officeDocument/2006/relationships/image" Target="../media/image29.svg"/><Relationship Id="rId2" Type="http://schemas.openxmlformats.org/officeDocument/2006/relationships/hyperlink" Target="http://ellibrerodetetsuhana.blogspot.com/2012/09/diferencia-entre-serie-y-saga-de-libros.html" TargetMode="External"/><Relationship Id="rId1" Type="http://schemas.openxmlformats.org/officeDocument/2006/relationships/image" Target="../media/image24.jpg"/><Relationship Id="rId6" Type="http://schemas.openxmlformats.org/officeDocument/2006/relationships/hyperlink" Target="https://commons.wikimedia.org/wiki/File:City_of_Marysville_Police_Department_Police_emblem_(Marysville,_Ohio).jpg" TargetMode="External"/><Relationship Id="rId11" Type="http://schemas.openxmlformats.org/officeDocument/2006/relationships/image" Target="../media/image28.png"/><Relationship Id="rId5" Type="http://schemas.openxmlformats.org/officeDocument/2006/relationships/image" Target="../media/image26.jpg"/><Relationship Id="rId10" Type="http://schemas.openxmlformats.org/officeDocument/2006/relationships/hyperlink" Target="http://www.publicdomainpictures.net/view-image.php?image=15694&amp;picture=ice-cubes" TargetMode="External"/><Relationship Id="rId4" Type="http://schemas.openxmlformats.org/officeDocument/2006/relationships/hyperlink" Target="http://pushpsr.blogspot.com/2015/03/the-unsent-letters.html" TargetMode="External"/><Relationship Id="rId9" Type="http://schemas.openxmlformats.org/officeDocument/2006/relationships/image" Target="../media/image27.jpg"/></Relationships>
</file>

<file path=ppt/diagrams/_rels/drawing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2.jp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hyperlink" Target="http://www.slenquirer.com/2013/05/what-does-second-life-mean-to-you.html" TargetMode="External"/><Relationship Id="rId9" Type="http://schemas.openxmlformats.org/officeDocument/2006/relationships/image" Target="../media/image37.png"/></Relationships>
</file>

<file path=ppt/diagrams/_rels/drawing8.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3.png"/><Relationship Id="rId7" Type="http://schemas.openxmlformats.org/officeDocument/2006/relationships/image" Target="../media/image46.png"/><Relationship Id="rId12" Type="http://schemas.openxmlformats.org/officeDocument/2006/relationships/image" Target="../media/image49.sv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hyperlink" Target="http://www.rants.org/2007/07/14/what-would-euler-do/" TargetMode="External"/><Relationship Id="rId11" Type="http://schemas.openxmlformats.org/officeDocument/2006/relationships/image" Target="../media/image48.png"/><Relationship Id="rId5" Type="http://schemas.openxmlformats.org/officeDocument/2006/relationships/image" Target="../media/image45.jpg"/><Relationship Id="rId10" Type="http://schemas.openxmlformats.org/officeDocument/2006/relationships/hyperlink" Target="http://www.ip-watch.org/2015/04/14/council-of-europe-holds-consultations-on-draft-internet-freedom-text/" TargetMode="External"/><Relationship Id="rId4" Type="http://schemas.openxmlformats.org/officeDocument/2006/relationships/image" Target="../media/image44.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45EA08-B044-4573-92EB-BD04DE77AF83}" type="doc">
      <dgm:prSet loTypeId="urn:microsoft.com/office/officeart/2016/7/layout/VerticalSolidActionList" loCatId="List" qsTypeId="urn:microsoft.com/office/officeart/2005/8/quickstyle/simple5" qsCatId="simple" csTypeId="urn:microsoft.com/office/officeart/2005/8/colors/accent1_2" csCatId="accent1" phldr="1"/>
      <dgm:spPr/>
      <dgm:t>
        <a:bodyPr/>
        <a:lstStyle/>
        <a:p>
          <a:endParaRPr lang="en-US"/>
        </a:p>
      </dgm:t>
    </dgm:pt>
    <dgm:pt modelId="{27F42335-B50B-46F4-AB57-0DD49D775C12}">
      <dgm:prSet/>
      <dgm:spPr/>
      <dgm:t>
        <a:bodyPr/>
        <a:lstStyle/>
        <a:p>
          <a:r>
            <a:rPr lang="en-US" dirty="0"/>
            <a:t>Steal Info</a:t>
          </a:r>
        </a:p>
      </dgm:t>
    </dgm:pt>
    <dgm:pt modelId="{6AB54E52-3701-46EA-B721-4628669F9C8D}" type="parTrans" cxnId="{083705A7-936F-4227-B21A-2458805D9B75}">
      <dgm:prSet/>
      <dgm:spPr/>
      <dgm:t>
        <a:bodyPr/>
        <a:lstStyle/>
        <a:p>
          <a:endParaRPr lang="en-US"/>
        </a:p>
      </dgm:t>
    </dgm:pt>
    <dgm:pt modelId="{A6F74091-C3B3-4CF5-B273-849998E8AF93}" type="sibTrans" cxnId="{083705A7-936F-4227-B21A-2458805D9B75}">
      <dgm:prSet/>
      <dgm:spPr/>
      <dgm:t>
        <a:bodyPr/>
        <a:lstStyle/>
        <a:p>
          <a:endParaRPr lang="en-US"/>
        </a:p>
      </dgm:t>
    </dgm:pt>
    <dgm:pt modelId="{2BCFEA8E-3908-4945-9924-6841ADD637EC}">
      <dgm:prSet/>
      <dgm:spPr/>
      <dgm:t>
        <a:bodyPr/>
        <a:lstStyle/>
        <a:p>
          <a:r>
            <a:rPr lang="en-US" dirty="0"/>
            <a:t>Obtaining personal information by theft or fraud</a:t>
          </a:r>
        </a:p>
      </dgm:t>
    </dgm:pt>
    <dgm:pt modelId="{70CF6D98-09B7-40C3-8D19-2E4FB5150641}" type="parTrans" cxnId="{70238184-9505-4B17-9174-531437653AFB}">
      <dgm:prSet/>
      <dgm:spPr/>
      <dgm:t>
        <a:bodyPr/>
        <a:lstStyle/>
        <a:p>
          <a:endParaRPr lang="en-US"/>
        </a:p>
      </dgm:t>
    </dgm:pt>
    <dgm:pt modelId="{AE5684F1-226D-4B05-8E80-FE6FF1240D0A}" type="sibTrans" cxnId="{70238184-9505-4B17-9174-531437653AFB}">
      <dgm:prSet/>
      <dgm:spPr/>
      <dgm:t>
        <a:bodyPr/>
        <a:lstStyle/>
        <a:p>
          <a:endParaRPr lang="en-US"/>
        </a:p>
      </dgm:t>
    </dgm:pt>
    <dgm:pt modelId="{D0789017-2C0A-43A6-89AB-7FB167DF3F51}">
      <dgm:prSet/>
      <dgm:spPr/>
      <dgm:t>
        <a:bodyPr/>
        <a:lstStyle/>
        <a:p>
          <a:r>
            <a:rPr lang="en-US" dirty="0"/>
            <a:t>Use It</a:t>
          </a:r>
        </a:p>
      </dgm:t>
    </dgm:pt>
    <dgm:pt modelId="{2CC387D9-6207-469A-94CB-560BF836F702}" type="parTrans" cxnId="{7928063C-D13B-49E4-BC77-DBDA2DD7148A}">
      <dgm:prSet/>
      <dgm:spPr/>
      <dgm:t>
        <a:bodyPr/>
        <a:lstStyle/>
        <a:p>
          <a:endParaRPr lang="en-US"/>
        </a:p>
      </dgm:t>
    </dgm:pt>
    <dgm:pt modelId="{C8A28047-E53A-4135-B237-F9F096DF7804}" type="sibTrans" cxnId="{7928063C-D13B-49E4-BC77-DBDA2DD7148A}">
      <dgm:prSet/>
      <dgm:spPr/>
      <dgm:t>
        <a:bodyPr/>
        <a:lstStyle/>
        <a:p>
          <a:endParaRPr lang="en-US"/>
        </a:p>
      </dgm:t>
    </dgm:pt>
    <dgm:pt modelId="{F2285ED6-9F6B-4E28-8BA5-D4B40F625DAE}">
      <dgm:prSet/>
      <dgm:spPr/>
      <dgm:t>
        <a:bodyPr/>
        <a:lstStyle/>
        <a:p>
          <a:r>
            <a:rPr lang="en-US" dirty="0"/>
            <a:t>Using the information without permission</a:t>
          </a:r>
        </a:p>
      </dgm:t>
    </dgm:pt>
    <dgm:pt modelId="{C1D2AA26-15C7-42C0-B9E4-2CD6690DDECA}" type="parTrans" cxnId="{8E9873E3-8211-4F40-92F0-C5E65CF23F2D}">
      <dgm:prSet/>
      <dgm:spPr/>
      <dgm:t>
        <a:bodyPr/>
        <a:lstStyle/>
        <a:p>
          <a:endParaRPr lang="en-US"/>
        </a:p>
      </dgm:t>
    </dgm:pt>
    <dgm:pt modelId="{839A84BF-5880-4240-B1F9-2DEC1182D71F}" type="sibTrans" cxnId="{8E9873E3-8211-4F40-92F0-C5E65CF23F2D}">
      <dgm:prSet/>
      <dgm:spPr/>
      <dgm:t>
        <a:bodyPr/>
        <a:lstStyle/>
        <a:p>
          <a:endParaRPr lang="en-US"/>
        </a:p>
      </dgm:t>
    </dgm:pt>
    <dgm:pt modelId="{C2B2E6CE-E85C-4F03-9229-B059D070EF03}">
      <dgm:prSet/>
      <dgm:spPr/>
      <dgm:t>
        <a:bodyPr/>
        <a:lstStyle/>
        <a:p>
          <a:r>
            <a:rPr lang="en-US" dirty="0"/>
            <a:t>For Gain</a:t>
          </a:r>
        </a:p>
      </dgm:t>
    </dgm:pt>
    <dgm:pt modelId="{38D7DEA5-D65F-46AB-B92B-D3FC89045C1F}" type="parTrans" cxnId="{4C26470F-C79A-4257-969F-8E227D45DD35}">
      <dgm:prSet/>
      <dgm:spPr/>
      <dgm:t>
        <a:bodyPr/>
        <a:lstStyle/>
        <a:p>
          <a:endParaRPr lang="en-US"/>
        </a:p>
      </dgm:t>
    </dgm:pt>
    <dgm:pt modelId="{BD6EEB16-F3D9-4B70-BBB1-D3A12C21607A}" type="sibTrans" cxnId="{4C26470F-C79A-4257-969F-8E227D45DD35}">
      <dgm:prSet/>
      <dgm:spPr/>
      <dgm:t>
        <a:bodyPr/>
        <a:lstStyle/>
        <a:p>
          <a:endParaRPr lang="en-US"/>
        </a:p>
      </dgm:t>
    </dgm:pt>
    <dgm:pt modelId="{2A4C312B-3183-42EF-BF52-12F95F72081B}">
      <dgm:prSet custT="1"/>
      <dgm:spPr/>
      <dgm:t>
        <a:bodyPr/>
        <a:lstStyle/>
        <a:p>
          <a:r>
            <a:rPr lang="en-US" sz="2400" dirty="0"/>
            <a:t>Obtaining financial gain</a:t>
          </a:r>
        </a:p>
      </dgm:t>
    </dgm:pt>
    <dgm:pt modelId="{BACB3945-22A9-4778-BA35-36CCF110695F}" type="parTrans" cxnId="{52C5ED4B-418D-4391-90D3-B8BC7B401C05}">
      <dgm:prSet/>
      <dgm:spPr/>
      <dgm:t>
        <a:bodyPr/>
        <a:lstStyle/>
        <a:p>
          <a:endParaRPr lang="en-US"/>
        </a:p>
      </dgm:t>
    </dgm:pt>
    <dgm:pt modelId="{9855C0B8-8FDF-43A5-98D5-A751222655DB}" type="sibTrans" cxnId="{52C5ED4B-418D-4391-90D3-B8BC7B401C05}">
      <dgm:prSet/>
      <dgm:spPr/>
      <dgm:t>
        <a:bodyPr/>
        <a:lstStyle/>
        <a:p>
          <a:endParaRPr lang="en-US"/>
        </a:p>
      </dgm:t>
    </dgm:pt>
    <dgm:pt modelId="{3D91BC59-834C-4E0E-9587-4644B7813098}">
      <dgm:prSet custT="1"/>
      <dgm:spPr/>
      <dgm:t>
        <a:bodyPr/>
        <a:lstStyle/>
        <a:p>
          <a:r>
            <a:rPr lang="en-US" sz="1600" dirty="0"/>
            <a:t>Buying on your credit card </a:t>
          </a:r>
        </a:p>
      </dgm:t>
    </dgm:pt>
    <dgm:pt modelId="{2520F47D-6276-4AE4-A2C4-BE6FF5317726}" type="parTrans" cxnId="{C3063903-8664-4595-888D-0167178EB8F8}">
      <dgm:prSet/>
      <dgm:spPr/>
      <dgm:t>
        <a:bodyPr/>
        <a:lstStyle/>
        <a:p>
          <a:endParaRPr lang="en-US"/>
        </a:p>
      </dgm:t>
    </dgm:pt>
    <dgm:pt modelId="{4259EBF5-6F3D-4B9A-93C3-5DD1EB9D5E32}" type="sibTrans" cxnId="{C3063903-8664-4595-888D-0167178EB8F8}">
      <dgm:prSet/>
      <dgm:spPr/>
      <dgm:t>
        <a:bodyPr/>
        <a:lstStyle/>
        <a:p>
          <a:endParaRPr lang="en-US"/>
        </a:p>
      </dgm:t>
    </dgm:pt>
    <dgm:pt modelId="{C2B8915E-187C-4CBF-8FFF-C57F56273851}">
      <dgm:prSet custT="1"/>
      <dgm:spPr/>
      <dgm:t>
        <a:bodyPr/>
        <a:lstStyle/>
        <a:p>
          <a:r>
            <a:rPr lang="en-US" sz="1600" dirty="0"/>
            <a:t>Getting a new card or opening an account in your name</a:t>
          </a:r>
        </a:p>
      </dgm:t>
    </dgm:pt>
    <dgm:pt modelId="{E77D5F80-AD19-41C3-8D32-63649B16DD31}" type="parTrans" cxnId="{A0829712-6315-4DB3-930F-B75FBA3FD1B9}">
      <dgm:prSet/>
      <dgm:spPr/>
      <dgm:t>
        <a:bodyPr/>
        <a:lstStyle/>
        <a:p>
          <a:endParaRPr lang="en-US"/>
        </a:p>
      </dgm:t>
    </dgm:pt>
    <dgm:pt modelId="{3F2ACE0A-DC3A-41AA-9A16-C7DDC1BC82D3}" type="sibTrans" cxnId="{A0829712-6315-4DB3-930F-B75FBA3FD1B9}">
      <dgm:prSet/>
      <dgm:spPr/>
      <dgm:t>
        <a:bodyPr/>
        <a:lstStyle/>
        <a:p>
          <a:endParaRPr lang="en-US"/>
        </a:p>
      </dgm:t>
    </dgm:pt>
    <dgm:pt modelId="{0654D3DB-E94E-41AC-80B4-25993A245896}">
      <dgm:prSet custT="1"/>
      <dgm:spPr/>
      <dgm:t>
        <a:bodyPr/>
        <a:lstStyle/>
        <a:p>
          <a:r>
            <a:rPr lang="en-US" sz="1600" dirty="0"/>
            <a:t>Stealing your tax refund</a:t>
          </a:r>
        </a:p>
      </dgm:t>
    </dgm:pt>
    <dgm:pt modelId="{734445A8-39AA-47CC-946E-D8960A3522DD}" type="parTrans" cxnId="{FE6ADFD1-C772-47D3-A3EA-F33B6C33BE84}">
      <dgm:prSet/>
      <dgm:spPr/>
      <dgm:t>
        <a:bodyPr/>
        <a:lstStyle/>
        <a:p>
          <a:endParaRPr lang="en-US"/>
        </a:p>
      </dgm:t>
    </dgm:pt>
    <dgm:pt modelId="{CF6D6BBE-3999-4745-9964-0B18E2A8C562}" type="sibTrans" cxnId="{FE6ADFD1-C772-47D3-A3EA-F33B6C33BE84}">
      <dgm:prSet/>
      <dgm:spPr/>
      <dgm:t>
        <a:bodyPr/>
        <a:lstStyle/>
        <a:p>
          <a:endParaRPr lang="en-US"/>
        </a:p>
      </dgm:t>
    </dgm:pt>
    <dgm:pt modelId="{3D80FC6B-E88B-4329-A8DE-EC1247F4B6DB}" type="pres">
      <dgm:prSet presAssocID="{2945EA08-B044-4573-92EB-BD04DE77AF83}" presName="Name0" presStyleCnt="0">
        <dgm:presLayoutVars>
          <dgm:dir/>
          <dgm:animLvl val="lvl"/>
          <dgm:resizeHandles val="exact"/>
        </dgm:presLayoutVars>
      </dgm:prSet>
      <dgm:spPr/>
    </dgm:pt>
    <dgm:pt modelId="{F7F1DFBC-8A8D-4518-B31D-A84244D7B5B5}" type="pres">
      <dgm:prSet presAssocID="{27F42335-B50B-46F4-AB57-0DD49D775C12}" presName="linNode" presStyleCnt="0"/>
      <dgm:spPr/>
    </dgm:pt>
    <dgm:pt modelId="{A63CAF40-623D-46E6-93E3-92B9AB279F54}" type="pres">
      <dgm:prSet presAssocID="{27F42335-B50B-46F4-AB57-0DD49D775C12}" presName="parentText" presStyleLbl="alignNode1" presStyleIdx="0" presStyleCnt="3">
        <dgm:presLayoutVars>
          <dgm:chMax val="1"/>
          <dgm:bulletEnabled/>
        </dgm:presLayoutVars>
      </dgm:prSet>
      <dgm:spPr/>
    </dgm:pt>
    <dgm:pt modelId="{F797AB2C-D148-4A73-A5D0-BD7B14B70636}" type="pres">
      <dgm:prSet presAssocID="{27F42335-B50B-46F4-AB57-0DD49D775C12}" presName="descendantText" presStyleLbl="alignAccFollowNode1" presStyleIdx="0" presStyleCnt="3">
        <dgm:presLayoutVars>
          <dgm:bulletEnabled/>
        </dgm:presLayoutVars>
      </dgm:prSet>
      <dgm:spPr/>
    </dgm:pt>
    <dgm:pt modelId="{006960E5-CD60-48BA-92BD-B39BFAD7DF1B}" type="pres">
      <dgm:prSet presAssocID="{A6F74091-C3B3-4CF5-B273-849998E8AF93}" presName="sp" presStyleCnt="0"/>
      <dgm:spPr/>
    </dgm:pt>
    <dgm:pt modelId="{9651E7A7-DAFE-4769-AB64-11713915D44C}" type="pres">
      <dgm:prSet presAssocID="{D0789017-2C0A-43A6-89AB-7FB167DF3F51}" presName="linNode" presStyleCnt="0"/>
      <dgm:spPr/>
    </dgm:pt>
    <dgm:pt modelId="{587DAEEC-A30A-4494-8962-222CEE07C77F}" type="pres">
      <dgm:prSet presAssocID="{D0789017-2C0A-43A6-89AB-7FB167DF3F51}" presName="parentText" presStyleLbl="alignNode1" presStyleIdx="1" presStyleCnt="3">
        <dgm:presLayoutVars>
          <dgm:chMax val="1"/>
          <dgm:bulletEnabled/>
        </dgm:presLayoutVars>
      </dgm:prSet>
      <dgm:spPr/>
    </dgm:pt>
    <dgm:pt modelId="{CB9B2221-03FD-458F-B874-699AE275DE46}" type="pres">
      <dgm:prSet presAssocID="{D0789017-2C0A-43A6-89AB-7FB167DF3F51}" presName="descendantText" presStyleLbl="alignAccFollowNode1" presStyleIdx="1" presStyleCnt="3">
        <dgm:presLayoutVars>
          <dgm:bulletEnabled/>
        </dgm:presLayoutVars>
      </dgm:prSet>
      <dgm:spPr/>
    </dgm:pt>
    <dgm:pt modelId="{A783CACB-21AB-459C-A1C7-49AE89FEEE13}" type="pres">
      <dgm:prSet presAssocID="{C8A28047-E53A-4135-B237-F9F096DF7804}" presName="sp" presStyleCnt="0"/>
      <dgm:spPr/>
    </dgm:pt>
    <dgm:pt modelId="{49E4E3D5-B112-418C-974D-392DF9E14107}" type="pres">
      <dgm:prSet presAssocID="{C2B2E6CE-E85C-4F03-9229-B059D070EF03}" presName="linNode" presStyleCnt="0"/>
      <dgm:spPr/>
    </dgm:pt>
    <dgm:pt modelId="{14A24CC4-9B65-44F7-8AE8-5D3441994851}" type="pres">
      <dgm:prSet presAssocID="{C2B2E6CE-E85C-4F03-9229-B059D070EF03}" presName="parentText" presStyleLbl="alignNode1" presStyleIdx="2" presStyleCnt="3">
        <dgm:presLayoutVars>
          <dgm:chMax val="1"/>
          <dgm:bulletEnabled/>
        </dgm:presLayoutVars>
      </dgm:prSet>
      <dgm:spPr/>
    </dgm:pt>
    <dgm:pt modelId="{652F1525-B59A-472B-971A-D26D01732533}" type="pres">
      <dgm:prSet presAssocID="{C2B2E6CE-E85C-4F03-9229-B059D070EF03}" presName="descendantText" presStyleLbl="alignAccFollowNode1" presStyleIdx="2" presStyleCnt="3">
        <dgm:presLayoutVars>
          <dgm:bulletEnabled/>
        </dgm:presLayoutVars>
      </dgm:prSet>
      <dgm:spPr/>
    </dgm:pt>
  </dgm:ptLst>
  <dgm:cxnLst>
    <dgm:cxn modelId="{C3063903-8664-4595-888D-0167178EB8F8}" srcId="{2A4C312B-3183-42EF-BF52-12F95F72081B}" destId="{3D91BC59-834C-4E0E-9587-4644B7813098}" srcOrd="0" destOrd="0" parTransId="{2520F47D-6276-4AE4-A2C4-BE6FF5317726}" sibTransId="{4259EBF5-6F3D-4B9A-93C3-5DD1EB9D5E32}"/>
    <dgm:cxn modelId="{C8E26F0A-E038-41E5-93C7-8969FD387E23}" type="presOf" srcId="{D0789017-2C0A-43A6-89AB-7FB167DF3F51}" destId="{587DAEEC-A30A-4494-8962-222CEE07C77F}" srcOrd="0" destOrd="0" presId="urn:microsoft.com/office/officeart/2016/7/layout/VerticalSolidActionList"/>
    <dgm:cxn modelId="{4C26470F-C79A-4257-969F-8E227D45DD35}" srcId="{2945EA08-B044-4573-92EB-BD04DE77AF83}" destId="{C2B2E6CE-E85C-4F03-9229-B059D070EF03}" srcOrd="2" destOrd="0" parTransId="{38D7DEA5-D65F-46AB-B92B-D3FC89045C1F}" sibTransId="{BD6EEB16-F3D9-4B70-BBB1-D3A12C21607A}"/>
    <dgm:cxn modelId="{A0829712-6315-4DB3-930F-B75FBA3FD1B9}" srcId="{2A4C312B-3183-42EF-BF52-12F95F72081B}" destId="{C2B8915E-187C-4CBF-8FFF-C57F56273851}" srcOrd="1" destOrd="0" parTransId="{E77D5F80-AD19-41C3-8D32-63649B16DD31}" sibTransId="{3F2ACE0A-DC3A-41AA-9A16-C7DDC1BC82D3}"/>
    <dgm:cxn modelId="{CCA0BF23-B20D-48B7-B93C-3FC4891B3A2C}" type="presOf" srcId="{3D91BC59-834C-4E0E-9587-4644B7813098}" destId="{652F1525-B59A-472B-971A-D26D01732533}" srcOrd="0" destOrd="1" presId="urn:microsoft.com/office/officeart/2016/7/layout/VerticalSolidActionList"/>
    <dgm:cxn modelId="{D234D638-1A22-4F79-A3B1-E29C2F06B5C1}" type="presOf" srcId="{27F42335-B50B-46F4-AB57-0DD49D775C12}" destId="{A63CAF40-623D-46E6-93E3-92B9AB279F54}" srcOrd="0" destOrd="0" presId="urn:microsoft.com/office/officeart/2016/7/layout/VerticalSolidActionList"/>
    <dgm:cxn modelId="{7928063C-D13B-49E4-BC77-DBDA2DD7148A}" srcId="{2945EA08-B044-4573-92EB-BD04DE77AF83}" destId="{D0789017-2C0A-43A6-89AB-7FB167DF3F51}" srcOrd="1" destOrd="0" parTransId="{2CC387D9-6207-469A-94CB-560BF836F702}" sibTransId="{C8A28047-E53A-4135-B237-F9F096DF7804}"/>
    <dgm:cxn modelId="{189D8D3D-7901-4DE2-9360-B22B84E0DB59}" type="presOf" srcId="{0654D3DB-E94E-41AC-80B4-25993A245896}" destId="{652F1525-B59A-472B-971A-D26D01732533}" srcOrd="0" destOrd="3" presId="urn:microsoft.com/office/officeart/2016/7/layout/VerticalSolidActionList"/>
    <dgm:cxn modelId="{03C6F166-6FAB-485B-AED9-D6E9FFE863D8}" type="presOf" srcId="{2BCFEA8E-3908-4945-9924-6841ADD637EC}" destId="{F797AB2C-D148-4A73-A5D0-BD7B14B70636}" srcOrd="0" destOrd="0" presId="urn:microsoft.com/office/officeart/2016/7/layout/VerticalSolidActionList"/>
    <dgm:cxn modelId="{52C5ED4B-418D-4391-90D3-B8BC7B401C05}" srcId="{C2B2E6CE-E85C-4F03-9229-B059D070EF03}" destId="{2A4C312B-3183-42EF-BF52-12F95F72081B}" srcOrd="0" destOrd="0" parTransId="{BACB3945-22A9-4778-BA35-36CCF110695F}" sibTransId="{9855C0B8-8FDF-43A5-98D5-A751222655DB}"/>
    <dgm:cxn modelId="{B6427951-EF6A-4CE2-AA5E-13E876C9D96E}" type="presOf" srcId="{2A4C312B-3183-42EF-BF52-12F95F72081B}" destId="{652F1525-B59A-472B-971A-D26D01732533}" srcOrd="0" destOrd="0" presId="urn:microsoft.com/office/officeart/2016/7/layout/VerticalSolidActionList"/>
    <dgm:cxn modelId="{A04B5854-BB85-4441-AA40-E15C96F4B777}" type="presOf" srcId="{C2B8915E-187C-4CBF-8FFF-C57F56273851}" destId="{652F1525-B59A-472B-971A-D26D01732533}" srcOrd="0" destOrd="2" presId="urn:microsoft.com/office/officeart/2016/7/layout/VerticalSolidActionList"/>
    <dgm:cxn modelId="{70238184-9505-4B17-9174-531437653AFB}" srcId="{27F42335-B50B-46F4-AB57-0DD49D775C12}" destId="{2BCFEA8E-3908-4945-9924-6841ADD637EC}" srcOrd="0" destOrd="0" parTransId="{70CF6D98-09B7-40C3-8D19-2E4FB5150641}" sibTransId="{AE5684F1-226D-4B05-8E80-FE6FF1240D0A}"/>
    <dgm:cxn modelId="{C456398E-F322-4C39-B679-2842C1219FAB}" type="presOf" srcId="{C2B2E6CE-E85C-4F03-9229-B059D070EF03}" destId="{14A24CC4-9B65-44F7-8AE8-5D3441994851}" srcOrd="0" destOrd="0" presId="urn:microsoft.com/office/officeart/2016/7/layout/VerticalSolidActionList"/>
    <dgm:cxn modelId="{083705A7-936F-4227-B21A-2458805D9B75}" srcId="{2945EA08-B044-4573-92EB-BD04DE77AF83}" destId="{27F42335-B50B-46F4-AB57-0DD49D775C12}" srcOrd="0" destOrd="0" parTransId="{6AB54E52-3701-46EA-B721-4628669F9C8D}" sibTransId="{A6F74091-C3B3-4CF5-B273-849998E8AF93}"/>
    <dgm:cxn modelId="{19E104AF-6CB1-46A7-BB63-BCC2DEADCD01}" type="presOf" srcId="{F2285ED6-9F6B-4E28-8BA5-D4B40F625DAE}" destId="{CB9B2221-03FD-458F-B874-699AE275DE46}" srcOrd="0" destOrd="0" presId="urn:microsoft.com/office/officeart/2016/7/layout/VerticalSolidActionList"/>
    <dgm:cxn modelId="{722D90C5-F216-4FF4-ACA6-4E4B098D2DEE}" type="presOf" srcId="{2945EA08-B044-4573-92EB-BD04DE77AF83}" destId="{3D80FC6B-E88B-4329-A8DE-EC1247F4B6DB}" srcOrd="0" destOrd="0" presId="urn:microsoft.com/office/officeart/2016/7/layout/VerticalSolidActionList"/>
    <dgm:cxn modelId="{FE6ADFD1-C772-47D3-A3EA-F33B6C33BE84}" srcId="{2A4C312B-3183-42EF-BF52-12F95F72081B}" destId="{0654D3DB-E94E-41AC-80B4-25993A245896}" srcOrd="2" destOrd="0" parTransId="{734445A8-39AA-47CC-946E-D8960A3522DD}" sibTransId="{CF6D6BBE-3999-4745-9964-0B18E2A8C562}"/>
    <dgm:cxn modelId="{8E9873E3-8211-4F40-92F0-C5E65CF23F2D}" srcId="{D0789017-2C0A-43A6-89AB-7FB167DF3F51}" destId="{F2285ED6-9F6B-4E28-8BA5-D4B40F625DAE}" srcOrd="0" destOrd="0" parTransId="{C1D2AA26-15C7-42C0-B9E4-2CD6690DDECA}" sibTransId="{839A84BF-5880-4240-B1F9-2DEC1182D71F}"/>
    <dgm:cxn modelId="{A81B440C-009B-41E3-932D-83010960CABC}" type="presParOf" srcId="{3D80FC6B-E88B-4329-A8DE-EC1247F4B6DB}" destId="{F7F1DFBC-8A8D-4518-B31D-A84244D7B5B5}" srcOrd="0" destOrd="0" presId="urn:microsoft.com/office/officeart/2016/7/layout/VerticalSolidActionList"/>
    <dgm:cxn modelId="{BFA979DC-3ECF-48AD-BE7B-878CAEB0A6B8}" type="presParOf" srcId="{F7F1DFBC-8A8D-4518-B31D-A84244D7B5B5}" destId="{A63CAF40-623D-46E6-93E3-92B9AB279F54}" srcOrd="0" destOrd="0" presId="urn:microsoft.com/office/officeart/2016/7/layout/VerticalSolidActionList"/>
    <dgm:cxn modelId="{149FFD4F-3EB9-4B7E-9AA5-E936BC4574E0}" type="presParOf" srcId="{F7F1DFBC-8A8D-4518-B31D-A84244D7B5B5}" destId="{F797AB2C-D148-4A73-A5D0-BD7B14B70636}" srcOrd="1" destOrd="0" presId="urn:microsoft.com/office/officeart/2016/7/layout/VerticalSolidActionList"/>
    <dgm:cxn modelId="{18ECE63C-B09F-4E70-BB6F-8428A9BCE878}" type="presParOf" srcId="{3D80FC6B-E88B-4329-A8DE-EC1247F4B6DB}" destId="{006960E5-CD60-48BA-92BD-B39BFAD7DF1B}" srcOrd="1" destOrd="0" presId="urn:microsoft.com/office/officeart/2016/7/layout/VerticalSolidActionList"/>
    <dgm:cxn modelId="{D0B6D5A7-8830-40CF-AA9E-80C2406AA96B}" type="presParOf" srcId="{3D80FC6B-E88B-4329-A8DE-EC1247F4B6DB}" destId="{9651E7A7-DAFE-4769-AB64-11713915D44C}" srcOrd="2" destOrd="0" presId="urn:microsoft.com/office/officeart/2016/7/layout/VerticalSolidActionList"/>
    <dgm:cxn modelId="{F408BD8E-A469-415A-92BF-6498EC6B6E0E}" type="presParOf" srcId="{9651E7A7-DAFE-4769-AB64-11713915D44C}" destId="{587DAEEC-A30A-4494-8962-222CEE07C77F}" srcOrd="0" destOrd="0" presId="urn:microsoft.com/office/officeart/2016/7/layout/VerticalSolidActionList"/>
    <dgm:cxn modelId="{3E669E11-C230-4330-97A1-631DB307B9CA}" type="presParOf" srcId="{9651E7A7-DAFE-4769-AB64-11713915D44C}" destId="{CB9B2221-03FD-458F-B874-699AE275DE46}" srcOrd="1" destOrd="0" presId="urn:microsoft.com/office/officeart/2016/7/layout/VerticalSolidActionList"/>
    <dgm:cxn modelId="{9DE1353A-258B-4432-8C0C-243ED2DA540B}" type="presParOf" srcId="{3D80FC6B-E88B-4329-A8DE-EC1247F4B6DB}" destId="{A783CACB-21AB-459C-A1C7-49AE89FEEE13}" srcOrd="3" destOrd="0" presId="urn:microsoft.com/office/officeart/2016/7/layout/VerticalSolidActionList"/>
    <dgm:cxn modelId="{3525E5A4-231C-42A3-92F1-75E20105A190}" type="presParOf" srcId="{3D80FC6B-E88B-4329-A8DE-EC1247F4B6DB}" destId="{49E4E3D5-B112-418C-974D-392DF9E14107}" srcOrd="4" destOrd="0" presId="urn:microsoft.com/office/officeart/2016/7/layout/VerticalSolidActionList"/>
    <dgm:cxn modelId="{7183886D-59B1-494A-8A62-1441E46660B6}" type="presParOf" srcId="{49E4E3D5-B112-418C-974D-392DF9E14107}" destId="{14A24CC4-9B65-44F7-8AE8-5D3441994851}" srcOrd="0" destOrd="0" presId="urn:microsoft.com/office/officeart/2016/7/layout/VerticalSolidActionList"/>
    <dgm:cxn modelId="{A072D10E-EC5A-4928-A6BE-6F5B25AAB557}" type="presParOf" srcId="{49E4E3D5-B112-418C-974D-392DF9E14107}" destId="{652F1525-B59A-472B-971A-D26D01732533}"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FD347AB-986D-463A-94EF-3A2CF0F90818}" type="doc">
      <dgm:prSet loTypeId="urn:microsoft.com/office/officeart/2016/7/layout/HorizontalActionList" loCatId="List" qsTypeId="urn:microsoft.com/office/officeart/2005/8/quickstyle/simple4" qsCatId="simple" csTypeId="urn:microsoft.com/office/officeart/2005/8/colors/colorful2" csCatId="colorful"/>
      <dgm:spPr/>
      <dgm:t>
        <a:bodyPr/>
        <a:lstStyle/>
        <a:p>
          <a:endParaRPr lang="en-US"/>
        </a:p>
      </dgm:t>
    </dgm:pt>
    <dgm:pt modelId="{903B445D-D037-4DEA-807D-B1592E08948C}">
      <dgm:prSet/>
      <dgm:spPr/>
      <dgm:t>
        <a:bodyPr/>
        <a:lstStyle/>
        <a:p>
          <a:r>
            <a:rPr lang="en-US"/>
            <a:t>Don’t use</a:t>
          </a:r>
        </a:p>
      </dgm:t>
    </dgm:pt>
    <dgm:pt modelId="{B0D48660-13F5-4978-BCCA-7CBF99C99F52}" type="parTrans" cxnId="{E2B98829-1B42-4CAC-A245-7AABAC594785}">
      <dgm:prSet/>
      <dgm:spPr/>
      <dgm:t>
        <a:bodyPr/>
        <a:lstStyle/>
        <a:p>
          <a:endParaRPr lang="en-US"/>
        </a:p>
      </dgm:t>
    </dgm:pt>
    <dgm:pt modelId="{A1360200-400B-44E5-9E38-E1AEBEAE6A4D}" type="sibTrans" cxnId="{E2B98829-1B42-4CAC-A245-7AABAC594785}">
      <dgm:prSet/>
      <dgm:spPr/>
      <dgm:t>
        <a:bodyPr/>
        <a:lstStyle/>
        <a:p>
          <a:endParaRPr lang="en-US"/>
        </a:p>
      </dgm:t>
    </dgm:pt>
    <dgm:pt modelId="{A639C880-C72F-4B3F-B55F-65E17BB1A1A4}">
      <dgm:prSet/>
      <dgm:spPr/>
      <dgm:t>
        <a:bodyPr/>
        <a:lstStyle/>
        <a:p>
          <a:r>
            <a:rPr lang="en-US" dirty="0"/>
            <a:t>Don’t use websites other than annualcreditreport.com to get free annual reports. Agency sites can be used for extra reports during the year.</a:t>
          </a:r>
        </a:p>
      </dgm:t>
    </dgm:pt>
    <dgm:pt modelId="{90938289-947F-4D2A-9F64-8E109562549A}" type="parTrans" cxnId="{BBEADBF3-6820-44C1-B831-AE1B2464D5BA}">
      <dgm:prSet/>
      <dgm:spPr/>
      <dgm:t>
        <a:bodyPr/>
        <a:lstStyle/>
        <a:p>
          <a:endParaRPr lang="en-US"/>
        </a:p>
      </dgm:t>
    </dgm:pt>
    <dgm:pt modelId="{C5901CE1-645B-4F80-AE4A-2978AE344F1B}" type="sibTrans" cxnId="{BBEADBF3-6820-44C1-B831-AE1B2464D5BA}">
      <dgm:prSet/>
      <dgm:spPr/>
      <dgm:t>
        <a:bodyPr/>
        <a:lstStyle/>
        <a:p>
          <a:endParaRPr lang="en-US"/>
        </a:p>
      </dgm:t>
    </dgm:pt>
    <dgm:pt modelId="{4DBEEC14-C594-4BED-B5C2-159B6D478B0B}">
      <dgm:prSet/>
      <dgm:spPr/>
      <dgm:t>
        <a:bodyPr/>
        <a:lstStyle/>
        <a:p>
          <a:r>
            <a:rPr lang="en-US"/>
            <a:t>Don’t pay</a:t>
          </a:r>
        </a:p>
      </dgm:t>
    </dgm:pt>
    <dgm:pt modelId="{CC75DDD2-7329-4443-9481-6D0085ACA350}" type="parTrans" cxnId="{579DE0E0-6FD9-4DFA-BF9D-88CAA9CA04E9}">
      <dgm:prSet/>
      <dgm:spPr/>
      <dgm:t>
        <a:bodyPr/>
        <a:lstStyle/>
        <a:p>
          <a:endParaRPr lang="en-US"/>
        </a:p>
      </dgm:t>
    </dgm:pt>
    <dgm:pt modelId="{42F5AB06-D772-476B-98E7-262FF3BFE16A}" type="sibTrans" cxnId="{579DE0E0-6FD9-4DFA-BF9D-88CAA9CA04E9}">
      <dgm:prSet/>
      <dgm:spPr/>
      <dgm:t>
        <a:bodyPr/>
        <a:lstStyle/>
        <a:p>
          <a:endParaRPr lang="en-US"/>
        </a:p>
      </dgm:t>
    </dgm:pt>
    <dgm:pt modelId="{E7A44D69-FE80-46D6-BC19-00ACBF9203F5}">
      <dgm:prSet/>
      <dgm:spPr/>
      <dgm:t>
        <a:bodyPr/>
        <a:lstStyle/>
        <a:p>
          <a:r>
            <a:rPr lang="en-US"/>
            <a:t>Don’t pay for “credit repair”. You and your legal services plan can do everything without cost.</a:t>
          </a:r>
        </a:p>
      </dgm:t>
    </dgm:pt>
    <dgm:pt modelId="{39D647B2-62E3-4791-9311-5EB8C9CED7BB}" type="parTrans" cxnId="{37093A5B-C120-4E80-80FB-41DC49D33A75}">
      <dgm:prSet/>
      <dgm:spPr/>
      <dgm:t>
        <a:bodyPr/>
        <a:lstStyle/>
        <a:p>
          <a:endParaRPr lang="en-US"/>
        </a:p>
      </dgm:t>
    </dgm:pt>
    <dgm:pt modelId="{2C5CAF80-61B2-4C16-9521-85DA4FECACEF}" type="sibTrans" cxnId="{37093A5B-C120-4E80-80FB-41DC49D33A75}">
      <dgm:prSet/>
      <dgm:spPr/>
      <dgm:t>
        <a:bodyPr/>
        <a:lstStyle/>
        <a:p>
          <a:endParaRPr lang="en-US"/>
        </a:p>
      </dgm:t>
    </dgm:pt>
    <dgm:pt modelId="{3645CA74-198E-413E-9042-AC32C3E0AEAA}">
      <dgm:prSet/>
      <dgm:spPr/>
      <dgm:t>
        <a:bodyPr/>
        <a:lstStyle/>
        <a:p>
          <a:r>
            <a:rPr lang="en-US"/>
            <a:t>Don’t believe</a:t>
          </a:r>
        </a:p>
      </dgm:t>
    </dgm:pt>
    <dgm:pt modelId="{800C3729-D28A-4E5B-8105-05898E371A9D}" type="parTrans" cxnId="{3E8E137D-138B-490E-81D0-59A3DA8C9853}">
      <dgm:prSet/>
      <dgm:spPr/>
      <dgm:t>
        <a:bodyPr/>
        <a:lstStyle/>
        <a:p>
          <a:endParaRPr lang="en-US"/>
        </a:p>
      </dgm:t>
    </dgm:pt>
    <dgm:pt modelId="{5DF6244F-7B73-4829-B22E-0E524C572DBB}" type="sibTrans" cxnId="{3E8E137D-138B-490E-81D0-59A3DA8C9853}">
      <dgm:prSet/>
      <dgm:spPr/>
      <dgm:t>
        <a:bodyPr/>
        <a:lstStyle/>
        <a:p>
          <a:endParaRPr lang="en-US"/>
        </a:p>
      </dgm:t>
    </dgm:pt>
    <dgm:pt modelId="{4834D149-EFCC-4280-8C2C-2DE3D8371512}">
      <dgm:prSet/>
      <dgm:spPr/>
      <dgm:t>
        <a:bodyPr/>
        <a:lstStyle/>
        <a:p>
          <a:r>
            <a:rPr lang="en-US" dirty="0"/>
            <a:t>Don’t believe big promises to clean true items from your reports.</a:t>
          </a:r>
        </a:p>
      </dgm:t>
    </dgm:pt>
    <dgm:pt modelId="{527CECEC-9133-4387-8778-B092130EFBDC}" type="parTrans" cxnId="{CE660390-9505-48B1-BA1B-C55EA1569FF4}">
      <dgm:prSet/>
      <dgm:spPr/>
      <dgm:t>
        <a:bodyPr/>
        <a:lstStyle/>
        <a:p>
          <a:endParaRPr lang="en-US"/>
        </a:p>
      </dgm:t>
    </dgm:pt>
    <dgm:pt modelId="{26D54227-047B-4312-A3E1-7B56B0A2B867}" type="sibTrans" cxnId="{CE660390-9505-48B1-BA1B-C55EA1569FF4}">
      <dgm:prSet/>
      <dgm:spPr/>
      <dgm:t>
        <a:bodyPr/>
        <a:lstStyle/>
        <a:p>
          <a:endParaRPr lang="en-US"/>
        </a:p>
      </dgm:t>
    </dgm:pt>
    <dgm:pt modelId="{9F7C59AE-66F9-4886-A7D8-1B3A8F1C7401}" type="pres">
      <dgm:prSet presAssocID="{6FD347AB-986D-463A-94EF-3A2CF0F90818}" presName="Name0" presStyleCnt="0">
        <dgm:presLayoutVars>
          <dgm:dir/>
          <dgm:animLvl val="lvl"/>
          <dgm:resizeHandles val="exact"/>
        </dgm:presLayoutVars>
      </dgm:prSet>
      <dgm:spPr/>
    </dgm:pt>
    <dgm:pt modelId="{72DFA6F4-8A98-4F5C-B04D-68E9C85A2BC2}" type="pres">
      <dgm:prSet presAssocID="{903B445D-D037-4DEA-807D-B1592E08948C}" presName="composite" presStyleCnt="0"/>
      <dgm:spPr/>
    </dgm:pt>
    <dgm:pt modelId="{3A9F7A79-A06E-43B2-90D1-F73B291C201B}" type="pres">
      <dgm:prSet presAssocID="{903B445D-D037-4DEA-807D-B1592E08948C}" presName="parTx" presStyleLbl="alignNode1" presStyleIdx="0" presStyleCnt="3">
        <dgm:presLayoutVars>
          <dgm:chMax val="0"/>
          <dgm:chPref val="0"/>
        </dgm:presLayoutVars>
      </dgm:prSet>
      <dgm:spPr/>
    </dgm:pt>
    <dgm:pt modelId="{98E4FDDD-7021-415E-8AD0-DD888606AAD8}" type="pres">
      <dgm:prSet presAssocID="{903B445D-D037-4DEA-807D-B1592E08948C}" presName="desTx" presStyleLbl="alignAccFollowNode1" presStyleIdx="0" presStyleCnt="3">
        <dgm:presLayoutVars/>
      </dgm:prSet>
      <dgm:spPr/>
    </dgm:pt>
    <dgm:pt modelId="{F9D939FB-F96C-4399-B8A3-5E5B4BDA9540}" type="pres">
      <dgm:prSet presAssocID="{A1360200-400B-44E5-9E38-E1AEBEAE6A4D}" presName="space" presStyleCnt="0"/>
      <dgm:spPr/>
    </dgm:pt>
    <dgm:pt modelId="{FDB6BCB3-BAAC-49BF-A654-6233D836FDA1}" type="pres">
      <dgm:prSet presAssocID="{4DBEEC14-C594-4BED-B5C2-159B6D478B0B}" presName="composite" presStyleCnt="0"/>
      <dgm:spPr/>
    </dgm:pt>
    <dgm:pt modelId="{C4C3901E-946D-4A67-BA78-7C4096A337D9}" type="pres">
      <dgm:prSet presAssocID="{4DBEEC14-C594-4BED-B5C2-159B6D478B0B}" presName="parTx" presStyleLbl="alignNode1" presStyleIdx="1" presStyleCnt="3">
        <dgm:presLayoutVars>
          <dgm:chMax val="0"/>
          <dgm:chPref val="0"/>
        </dgm:presLayoutVars>
      </dgm:prSet>
      <dgm:spPr/>
    </dgm:pt>
    <dgm:pt modelId="{3A8FB237-FD30-4DA7-8372-DE33BB188B26}" type="pres">
      <dgm:prSet presAssocID="{4DBEEC14-C594-4BED-B5C2-159B6D478B0B}" presName="desTx" presStyleLbl="alignAccFollowNode1" presStyleIdx="1" presStyleCnt="3">
        <dgm:presLayoutVars/>
      </dgm:prSet>
      <dgm:spPr/>
    </dgm:pt>
    <dgm:pt modelId="{D3C11E3F-9FB7-432A-99D0-71C383479586}" type="pres">
      <dgm:prSet presAssocID="{42F5AB06-D772-476B-98E7-262FF3BFE16A}" presName="space" presStyleCnt="0"/>
      <dgm:spPr/>
    </dgm:pt>
    <dgm:pt modelId="{67BB8C27-9197-449E-806D-FA560A23E98F}" type="pres">
      <dgm:prSet presAssocID="{3645CA74-198E-413E-9042-AC32C3E0AEAA}" presName="composite" presStyleCnt="0"/>
      <dgm:spPr/>
    </dgm:pt>
    <dgm:pt modelId="{DBE9DA6B-FCA5-4F5D-AF27-F04B4E107646}" type="pres">
      <dgm:prSet presAssocID="{3645CA74-198E-413E-9042-AC32C3E0AEAA}" presName="parTx" presStyleLbl="alignNode1" presStyleIdx="2" presStyleCnt="3">
        <dgm:presLayoutVars>
          <dgm:chMax val="0"/>
          <dgm:chPref val="0"/>
        </dgm:presLayoutVars>
      </dgm:prSet>
      <dgm:spPr/>
    </dgm:pt>
    <dgm:pt modelId="{BB318E82-6812-484C-8335-78FAF481726C}" type="pres">
      <dgm:prSet presAssocID="{3645CA74-198E-413E-9042-AC32C3E0AEAA}" presName="desTx" presStyleLbl="alignAccFollowNode1" presStyleIdx="2" presStyleCnt="3">
        <dgm:presLayoutVars/>
      </dgm:prSet>
      <dgm:spPr/>
    </dgm:pt>
  </dgm:ptLst>
  <dgm:cxnLst>
    <dgm:cxn modelId="{4B9A251D-1DB9-4F89-BBDF-F498A4C6BE7A}" type="presOf" srcId="{E7A44D69-FE80-46D6-BC19-00ACBF9203F5}" destId="{3A8FB237-FD30-4DA7-8372-DE33BB188B26}" srcOrd="0" destOrd="0" presId="urn:microsoft.com/office/officeart/2016/7/layout/HorizontalActionList"/>
    <dgm:cxn modelId="{E2B98829-1B42-4CAC-A245-7AABAC594785}" srcId="{6FD347AB-986D-463A-94EF-3A2CF0F90818}" destId="{903B445D-D037-4DEA-807D-B1592E08948C}" srcOrd="0" destOrd="0" parTransId="{B0D48660-13F5-4978-BCCA-7CBF99C99F52}" sibTransId="{A1360200-400B-44E5-9E38-E1AEBEAE6A4D}"/>
    <dgm:cxn modelId="{37093A5B-C120-4E80-80FB-41DC49D33A75}" srcId="{4DBEEC14-C594-4BED-B5C2-159B6D478B0B}" destId="{E7A44D69-FE80-46D6-BC19-00ACBF9203F5}" srcOrd="0" destOrd="0" parTransId="{39D647B2-62E3-4791-9311-5EB8C9CED7BB}" sibTransId="{2C5CAF80-61B2-4C16-9521-85DA4FECACEF}"/>
    <dgm:cxn modelId="{3CD1AB56-8AEE-4726-9C6F-F6AAF4701758}" type="presOf" srcId="{4834D149-EFCC-4280-8C2C-2DE3D8371512}" destId="{BB318E82-6812-484C-8335-78FAF481726C}" srcOrd="0" destOrd="0" presId="urn:microsoft.com/office/officeart/2016/7/layout/HorizontalActionList"/>
    <dgm:cxn modelId="{144E545A-2AB3-4F2D-9069-29129AA2E350}" type="presOf" srcId="{A639C880-C72F-4B3F-B55F-65E17BB1A1A4}" destId="{98E4FDDD-7021-415E-8AD0-DD888606AAD8}" srcOrd="0" destOrd="0" presId="urn:microsoft.com/office/officeart/2016/7/layout/HorizontalActionList"/>
    <dgm:cxn modelId="{3E8E137D-138B-490E-81D0-59A3DA8C9853}" srcId="{6FD347AB-986D-463A-94EF-3A2CF0F90818}" destId="{3645CA74-198E-413E-9042-AC32C3E0AEAA}" srcOrd="2" destOrd="0" parTransId="{800C3729-D28A-4E5B-8105-05898E371A9D}" sibTransId="{5DF6244F-7B73-4829-B22E-0E524C572DBB}"/>
    <dgm:cxn modelId="{CE660390-9505-48B1-BA1B-C55EA1569FF4}" srcId="{3645CA74-198E-413E-9042-AC32C3E0AEAA}" destId="{4834D149-EFCC-4280-8C2C-2DE3D8371512}" srcOrd="0" destOrd="0" parTransId="{527CECEC-9133-4387-8778-B092130EFBDC}" sibTransId="{26D54227-047B-4312-A3E1-7B56B0A2B867}"/>
    <dgm:cxn modelId="{B9264CBB-7A16-4C4A-9479-4D0792A8F91C}" type="presOf" srcId="{3645CA74-198E-413E-9042-AC32C3E0AEAA}" destId="{DBE9DA6B-FCA5-4F5D-AF27-F04B4E107646}" srcOrd="0" destOrd="0" presId="urn:microsoft.com/office/officeart/2016/7/layout/HorizontalActionList"/>
    <dgm:cxn modelId="{00CA15C4-50DB-4E86-B07C-0CD3364759EA}" type="presOf" srcId="{4DBEEC14-C594-4BED-B5C2-159B6D478B0B}" destId="{C4C3901E-946D-4A67-BA78-7C4096A337D9}" srcOrd="0" destOrd="0" presId="urn:microsoft.com/office/officeart/2016/7/layout/HorizontalActionList"/>
    <dgm:cxn modelId="{22B350CC-052B-4805-BB55-3315DB7858A7}" type="presOf" srcId="{6FD347AB-986D-463A-94EF-3A2CF0F90818}" destId="{9F7C59AE-66F9-4886-A7D8-1B3A8F1C7401}" srcOrd="0" destOrd="0" presId="urn:microsoft.com/office/officeart/2016/7/layout/HorizontalActionList"/>
    <dgm:cxn modelId="{579DE0E0-6FD9-4DFA-BF9D-88CAA9CA04E9}" srcId="{6FD347AB-986D-463A-94EF-3A2CF0F90818}" destId="{4DBEEC14-C594-4BED-B5C2-159B6D478B0B}" srcOrd="1" destOrd="0" parTransId="{CC75DDD2-7329-4443-9481-6D0085ACA350}" sibTransId="{42F5AB06-D772-476B-98E7-262FF3BFE16A}"/>
    <dgm:cxn modelId="{BBEADBF3-6820-44C1-B831-AE1B2464D5BA}" srcId="{903B445D-D037-4DEA-807D-B1592E08948C}" destId="{A639C880-C72F-4B3F-B55F-65E17BB1A1A4}" srcOrd="0" destOrd="0" parTransId="{90938289-947F-4D2A-9F64-8E109562549A}" sibTransId="{C5901CE1-645B-4F80-AE4A-2978AE344F1B}"/>
    <dgm:cxn modelId="{17BFE9F9-8804-4AC4-B944-1681B9C5D765}" type="presOf" srcId="{903B445D-D037-4DEA-807D-B1592E08948C}" destId="{3A9F7A79-A06E-43B2-90D1-F73B291C201B}" srcOrd="0" destOrd="0" presId="urn:microsoft.com/office/officeart/2016/7/layout/HorizontalActionList"/>
    <dgm:cxn modelId="{FAD83040-C33B-451E-A7CC-ED4A62A54A71}" type="presParOf" srcId="{9F7C59AE-66F9-4886-A7D8-1B3A8F1C7401}" destId="{72DFA6F4-8A98-4F5C-B04D-68E9C85A2BC2}" srcOrd="0" destOrd="0" presId="urn:microsoft.com/office/officeart/2016/7/layout/HorizontalActionList"/>
    <dgm:cxn modelId="{F8F303A1-4F77-45F1-AC7A-7569C8B42963}" type="presParOf" srcId="{72DFA6F4-8A98-4F5C-B04D-68E9C85A2BC2}" destId="{3A9F7A79-A06E-43B2-90D1-F73B291C201B}" srcOrd="0" destOrd="0" presId="urn:microsoft.com/office/officeart/2016/7/layout/HorizontalActionList"/>
    <dgm:cxn modelId="{A047426B-0489-4106-B8BE-0858562FBCA0}" type="presParOf" srcId="{72DFA6F4-8A98-4F5C-B04D-68E9C85A2BC2}" destId="{98E4FDDD-7021-415E-8AD0-DD888606AAD8}" srcOrd="1" destOrd="0" presId="urn:microsoft.com/office/officeart/2016/7/layout/HorizontalActionList"/>
    <dgm:cxn modelId="{23663739-72B9-40E7-9C8A-9BBC295F4B44}" type="presParOf" srcId="{9F7C59AE-66F9-4886-A7D8-1B3A8F1C7401}" destId="{F9D939FB-F96C-4399-B8A3-5E5B4BDA9540}" srcOrd="1" destOrd="0" presId="urn:microsoft.com/office/officeart/2016/7/layout/HorizontalActionList"/>
    <dgm:cxn modelId="{4FC475AD-A7EB-40A7-8E47-CD93574C0E16}" type="presParOf" srcId="{9F7C59AE-66F9-4886-A7D8-1B3A8F1C7401}" destId="{FDB6BCB3-BAAC-49BF-A654-6233D836FDA1}" srcOrd="2" destOrd="0" presId="urn:microsoft.com/office/officeart/2016/7/layout/HorizontalActionList"/>
    <dgm:cxn modelId="{4F49C285-F0C0-400E-84E2-AE753487D3F0}" type="presParOf" srcId="{FDB6BCB3-BAAC-49BF-A654-6233D836FDA1}" destId="{C4C3901E-946D-4A67-BA78-7C4096A337D9}" srcOrd="0" destOrd="0" presId="urn:microsoft.com/office/officeart/2016/7/layout/HorizontalActionList"/>
    <dgm:cxn modelId="{82A1760E-3B30-41BC-9513-9556A77E63C7}" type="presParOf" srcId="{FDB6BCB3-BAAC-49BF-A654-6233D836FDA1}" destId="{3A8FB237-FD30-4DA7-8372-DE33BB188B26}" srcOrd="1" destOrd="0" presId="urn:microsoft.com/office/officeart/2016/7/layout/HorizontalActionList"/>
    <dgm:cxn modelId="{74F3F3E2-B79A-40CC-86AC-CBEC5BF2A2C9}" type="presParOf" srcId="{9F7C59AE-66F9-4886-A7D8-1B3A8F1C7401}" destId="{D3C11E3F-9FB7-432A-99D0-71C383479586}" srcOrd="3" destOrd="0" presId="urn:microsoft.com/office/officeart/2016/7/layout/HorizontalActionList"/>
    <dgm:cxn modelId="{966EB704-18E4-4F89-AB7D-DEEBBF043038}" type="presParOf" srcId="{9F7C59AE-66F9-4886-A7D8-1B3A8F1C7401}" destId="{67BB8C27-9197-449E-806D-FA560A23E98F}" srcOrd="4" destOrd="0" presId="urn:microsoft.com/office/officeart/2016/7/layout/HorizontalActionList"/>
    <dgm:cxn modelId="{08C483F5-853B-4940-9534-3BE3B5A43119}" type="presParOf" srcId="{67BB8C27-9197-449E-806D-FA560A23E98F}" destId="{DBE9DA6B-FCA5-4F5D-AF27-F04B4E107646}" srcOrd="0" destOrd="0" presId="urn:microsoft.com/office/officeart/2016/7/layout/HorizontalActionList"/>
    <dgm:cxn modelId="{23B48E2B-5322-4522-9F15-27097E6D6ADC}" type="presParOf" srcId="{67BB8C27-9197-449E-806D-FA560A23E98F}" destId="{BB318E82-6812-484C-8335-78FAF481726C}"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CE11D0-EF73-49FD-BDD5-E9080D0134EA}"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E95E3D46-8719-4BBA-BF44-1BEF016928D3}">
      <dgm:prSet custT="1"/>
      <dgm:spPr/>
      <dgm:t>
        <a:bodyPr/>
        <a:lstStyle/>
        <a:p>
          <a:r>
            <a:rPr lang="en-US" sz="2000" baseline="0" dirty="0"/>
            <a:t>ID thief steals credit card or credit card numbers</a:t>
          </a:r>
          <a:endParaRPr lang="en-US" sz="2000" dirty="0"/>
        </a:p>
      </dgm:t>
    </dgm:pt>
    <dgm:pt modelId="{57D38EFF-0044-43FD-A52A-39F0D4DAFF49}" type="parTrans" cxnId="{D5137C9F-1DE5-4616-9F55-4E345318729B}">
      <dgm:prSet/>
      <dgm:spPr/>
      <dgm:t>
        <a:bodyPr/>
        <a:lstStyle/>
        <a:p>
          <a:endParaRPr lang="en-US"/>
        </a:p>
      </dgm:t>
    </dgm:pt>
    <dgm:pt modelId="{36A13D27-BDA0-4498-A93C-00165BF98992}" type="sibTrans" cxnId="{D5137C9F-1DE5-4616-9F55-4E345318729B}">
      <dgm:prSet/>
      <dgm:spPr/>
      <dgm:t>
        <a:bodyPr/>
        <a:lstStyle/>
        <a:p>
          <a:endParaRPr lang="en-US"/>
        </a:p>
      </dgm:t>
    </dgm:pt>
    <dgm:pt modelId="{9FCB39DE-BD94-45E1-A525-85FC1C4E14A8}">
      <dgm:prSet custT="1"/>
      <dgm:spPr/>
      <dgm:t>
        <a:bodyPr/>
        <a:lstStyle/>
        <a:p>
          <a:r>
            <a:rPr lang="en-US" sz="2000" baseline="0" dirty="0"/>
            <a:t>ID thief changes card address</a:t>
          </a:r>
          <a:endParaRPr lang="en-US" sz="2000" dirty="0"/>
        </a:p>
      </dgm:t>
    </dgm:pt>
    <dgm:pt modelId="{B3909244-7957-49C7-B554-56F1CBA32DE2}" type="parTrans" cxnId="{9E5AF276-E41C-4471-BD06-8CF1B908E851}">
      <dgm:prSet/>
      <dgm:spPr/>
      <dgm:t>
        <a:bodyPr/>
        <a:lstStyle/>
        <a:p>
          <a:endParaRPr lang="en-US"/>
        </a:p>
      </dgm:t>
    </dgm:pt>
    <dgm:pt modelId="{E09CCC09-CDBF-448B-AE9A-327D5D1E2597}" type="sibTrans" cxnId="{9E5AF276-E41C-4471-BD06-8CF1B908E851}">
      <dgm:prSet/>
      <dgm:spPr/>
      <dgm:t>
        <a:bodyPr/>
        <a:lstStyle/>
        <a:p>
          <a:endParaRPr lang="en-US"/>
        </a:p>
      </dgm:t>
    </dgm:pt>
    <dgm:pt modelId="{B1793156-904A-415D-B336-E86F4469E69D}">
      <dgm:prSet custT="1"/>
      <dgm:spPr/>
      <dgm:t>
        <a:bodyPr/>
        <a:lstStyle/>
        <a:p>
          <a:r>
            <a:rPr lang="en-US" sz="2000" baseline="0" dirty="0"/>
            <a:t>ID thief charges string of big items, does not pay</a:t>
          </a:r>
          <a:endParaRPr lang="en-US" sz="2000" dirty="0"/>
        </a:p>
      </dgm:t>
    </dgm:pt>
    <dgm:pt modelId="{1A27B9F2-EE4B-4E9E-8A8A-DFECCBC5F445}" type="parTrans" cxnId="{1D5E48A3-AB67-414E-9497-D30F7EAB3C46}">
      <dgm:prSet/>
      <dgm:spPr/>
      <dgm:t>
        <a:bodyPr/>
        <a:lstStyle/>
        <a:p>
          <a:endParaRPr lang="en-US"/>
        </a:p>
      </dgm:t>
    </dgm:pt>
    <dgm:pt modelId="{EB2E89D2-530F-45C3-AFD5-EDD9D9AE8AF1}" type="sibTrans" cxnId="{1D5E48A3-AB67-414E-9497-D30F7EAB3C46}">
      <dgm:prSet/>
      <dgm:spPr/>
      <dgm:t>
        <a:bodyPr/>
        <a:lstStyle/>
        <a:p>
          <a:endParaRPr lang="en-US"/>
        </a:p>
      </dgm:t>
    </dgm:pt>
    <dgm:pt modelId="{CB4B4680-9372-44F7-A380-C3AD4DBC7C85}">
      <dgm:prSet custT="1"/>
      <dgm:spPr/>
      <dgm:t>
        <a:bodyPr/>
        <a:lstStyle/>
        <a:p>
          <a:r>
            <a:rPr lang="en-US" sz="2000" baseline="0" dirty="0"/>
            <a:t>Debt collector duns victim</a:t>
          </a:r>
          <a:endParaRPr lang="en-US" sz="2000" dirty="0"/>
        </a:p>
      </dgm:t>
    </dgm:pt>
    <dgm:pt modelId="{28253E48-598B-402E-A1CF-177B5FEF2A64}" type="parTrans" cxnId="{425F647F-DF88-44CA-B7AA-1CD7A13B2116}">
      <dgm:prSet/>
      <dgm:spPr/>
      <dgm:t>
        <a:bodyPr/>
        <a:lstStyle/>
        <a:p>
          <a:endParaRPr lang="en-US"/>
        </a:p>
      </dgm:t>
    </dgm:pt>
    <dgm:pt modelId="{AB24D94E-CED7-41BF-91C3-D825F58EECB5}" type="sibTrans" cxnId="{425F647F-DF88-44CA-B7AA-1CD7A13B2116}">
      <dgm:prSet/>
      <dgm:spPr/>
      <dgm:t>
        <a:bodyPr/>
        <a:lstStyle/>
        <a:p>
          <a:endParaRPr lang="en-US"/>
        </a:p>
      </dgm:t>
    </dgm:pt>
    <dgm:pt modelId="{EF7526B9-81B5-45AB-98FE-8BE515FE4783}">
      <dgm:prSet custT="1"/>
      <dgm:spPr/>
      <dgm:t>
        <a:bodyPr/>
        <a:lstStyle/>
        <a:p>
          <a:r>
            <a:rPr lang="en-US" sz="2000" baseline="0" dirty="0"/>
            <a:t>Unpaid account shows up on credit reports, damages credit score</a:t>
          </a:r>
          <a:endParaRPr lang="en-US" sz="2000" dirty="0"/>
        </a:p>
      </dgm:t>
    </dgm:pt>
    <dgm:pt modelId="{F4555884-85B2-4582-B59C-E33F378D8D31}" type="parTrans" cxnId="{40695B2A-A6C2-44A4-988B-FBF4DED8F238}">
      <dgm:prSet/>
      <dgm:spPr/>
      <dgm:t>
        <a:bodyPr/>
        <a:lstStyle/>
        <a:p>
          <a:endParaRPr lang="en-US"/>
        </a:p>
      </dgm:t>
    </dgm:pt>
    <dgm:pt modelId="{CB79D3FA-0193-452C-AE83-2DFBBB958146}" type="sibTrans" cxnId="{40695B2A-A6C2-44A4-988B-FBF4DED8F238}">
      <dgm:prSet/>
      <dgm:spPr/>
      <dgm:t>
        <a:bodyPr/>
        <a:lstStyle/>
        <a:p>
          <a:endParaRPr lang="en-US"/>
        </a:p>
      </dgm:t>
    </dgm:pt>
    <dgm:pt modelId="{D354845E-F1DB-4D18-AB12-1BA0F4BFD6B4}" type="pres">
      <dgm:prSet presAssocID="{C5CE11D0-EF73-49FD-BDD5-E9080D0134EA}" presName="root" presStyleCnt="0">
        <dgm:presLayoutVars>
          <dgm:dir/>
          <dgm:resizeHandles val="exact"/>
        </dgm:presLayoutVars>
      </dgm:prSet>
      <dgm:spPr/>
    </dgm:pt>
    <dgm:pt modelId="{6DAC2EE6-796B-4CE9-B275-8D6325F16D65}" type="pres">
      <dgm:prSet presAssocID="{E95E3D46-8719-4BBA-BF44-1BEF016928D3}" presName="compNode" presStyleCnt="0"/>
      <dgm:spPr/>
    </dgm:pt>
    <dgm:pt modelId="{62970800-D2E4-418D-A373-20CC2FBB07D5}" type="pres">
      <dgm:prSet presAssocID="{E95E3D46-8719-4BBA-BF44-1BEF016928D3}" presName="bgRect" presStyleLbl="bgShp" presStyleIdx="0" presStyleCnt="5" custLinFactNeighborY="-8608"/>
      <dgm:spPr/>
    </dgm:pt>
    <dgm:pt modelId="{58E6F909-B457-4836-9A75-FF93C585E955}" type="pres">
      <dgm:prSet presAssocID="{E95E3D46-8719-4BBA-BF44-1BEF016928D3}" presName="iconRect" presStyleLbl="node1" presStyleIdx="0" presStyleCnt="5" custScaleX="175668" custScaleY="174509" custLinFactNeighborX="-5217" custLinFactNeighborY="521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redit card"/>
        </a:ext>
      </dgm:extLst>
    </dgm:pt>
    <dgm:pt modelId="{215E57E8-3E73-4009-BE5E-867DC9B8FF72}" type="pres">
      <dgm:prSet presAssocID="{E95E3D46-8719-4BBA-BF44-1BEF016928D3}" presName="spaceRect" presStyleCnt="0"/>
      <dgm:spPr/>
    </dgm:pt>
    <dgm:pt modelId="{0F948DF7-628B-448E-B599-64A61C2A9CE2}" type="pres">
      <dgm:prSet presAssocID="{E95E3D46-8719-4BBA-BF44-1BEF016928D3}" presName="parTx" presStyleLbl="revTx" presStyleIdx="0" presStyleCnt="5">
        <dgm:presLayoutVars>
          <dgm:chMax val="0"/>
          <dgm:chPref val="0"/>
        </dgm:presLayoutVars>
      </dgm:prSet>
      <dgm:spPr/>
    </dgm:pt>
    <dgm:pt modelId="{DDCA0277-6EED-428C-800F-C10804DC1ED9}" type="pres">
      <dgm:prSet presAssocID="{36A13D27-BDA0-4498-A93C-00165BF98992}" presName="sibTrans" presStyleCnt="0"/>
      <dgm:spPr/>
    </dgm:pt>
    <dgm:pt modelId="{07365367-61AD-4BDA-A1FE-D82595DA9394}" type="pres">
      <dgm:prSet presAssocID="{9FCB39DE-BD94-45E1-A525-85FC1C4E14A8}" presName="compNode" presStyleCnt="0"/>
      <dgm:spPr/>
    </dgm:pt>
    <dgm:pt modelId="{288B3192-026C-42B8-82E7-B35BACE4F606}" type="pres">
      <dgm:prSet presAssocID="{9FCB39DE-BD94-45E1-A525-85FC1C4E14A8}" presName="bgRect" presStyleLbl="bgShp" presStyleIdx="1" presStyleCnt="5"/>
      <dgm:spPr/>
    </dgm:pt>
    <dgm:pt modelId="{319DA639-69D7-4D63-B7BF-E6F017E567FD}" type="pres">
      <dgm:prSet presAssocID="{9FCB39DE-BD94-45E1-A525-85FC1C4E14A8}" presName="iconRect" presStyleLbl="node1" presStyleIdx="1" presStyleCnt="5" custFlipHor="0" custScaleX="201596" custScaleY="145873" custLinFactNeighborX="-26441" custLinFactNeighborY="7255"/>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3000" r="-3000"/>
          </a:stretch>
        </a:blipFill>
        <a:ln>
          <a:noFill/>
        </a:ln>
      </dgm:spPr>
      <dgm:extLst/>
    </dgm:pt>
    <dgm:pt modelId="{F87F45CF-4DD4-429D-946B-AE01EFA3CC2A}" type="pres">
      <dgm:prSet presAssocID="{9FCB39DE-BD94-45E1-A525-85FC1C4E14A8}" presName="spaceRect" presStyleCnt="0"/>
      <dgm:spPr/>
    </dgm:pt>
    <dgm:pt modelId="{A41205FF-3C8F-4EA7-A478-A4D18FDF0726}" type="pres">
      <dgm:prSet presAssocID="{9FCB39DE-BD94-45E1-A525-85FC1C4E14A8}" presName="parTx" presStyleLbl="revTx" presStyleIdx="1" presStyleCnt="5">
        <dgm:presLayoutVars>
          <dgm:chMax val="0"/>
          <dgm:chPref val="0"/>
        </dgm:presLayoutVars>
      </dgm:prSet>
      <dgm:spPr/>
    </dgm:pt>
    <dgm:pt modelId="{139FC913-6C7A-4492-B252-87E1A31191F6}" type="pres">
      <dgm:prSet presAssocID="{E09CCC09-CDBF-448B-AE9A-327D5D1E2597}" presName="sibTrans" presStyleCnt="0"/>
      <dgm:spPr/>
    </dgm:pt>
    <dgm:pt modelId="{6D91774B-1FDA-490D-9696-DC3006F31EE6}" type="pres">
      <dgm:prSet presAssocID="{B1793156-904A-415D-B336-E86F4469E69D}" presName="compNode" presStyleCnt="0"/>
      <dgm:spPr/>
    </dgm:pt>
    <dgm:pt modelId="{8E1F7AE1-872A-4817-8B4A-F150EE4028E8}" type="pres">
      <dgm:prSet presAssocID="{B1793156-904A-415D-B336-E86F4469E69D}" presName="bgRect" presStyleLbl="bgShp" presStyleIdx="2" presStyleCnt="5" custLinFactNeighborX="409" custLinFactNeighborY="469"/>
      <dgm:spPr/>
    </dgm:pt>
    <dgm:pt modelId="{E5F52A83-F12C-4992-A213-F67F34F402E4}" type="pres">
      <dgm:prSet presAssocID="{B1793156-904A-415D-B336-E86F4469E69D}" presName="iconRect" presStyleLbl="node1" presStyleIdx="2" presStyleCnt="5" custScaleX="189580" custScaleY="176656"/>
      <dgm:spPr>
        <a:blipFill>
          <a:blip xmlns:r="http://schemas.openxmlformats.org/officeDocument/2006/relationships" r:embed="rId5">
            <a:extLst>
              <a:ext uri="{837473B0-CC2E-450A-ABE3-18F120FF3D39}">
                <a1611:picAttrSrcUrl xmlns:a1611="http://schemas.microsoft.com/office/drawing/2016/11/main" r:id="rId6"/>
              </a:ext>
            </a:extLst>
          </a:blip>
          <a:srcRect/>
          <a:stretch>
            <a:fillRect l="-6000" r="-6000"/>
          </a:stretch>
        </a:blipFill>
        <a:ln>
          <a:noFill/>
        </a:ln>
      </dgm:spPr>
      <dgm:extLst/>
    </dgm:pt>
    <dgm:pt modelId="{50057C4F-98D7-4CF5-BF24-FFB2683A5837}" type="pres">
      <dgm:prSet presAssocID="{B1793156-904A-415D-B336-E86F4469E69D}" presName="spaceRect" presStyleCnt="0"/>
      <dgm:spPr/>
    </dgm:pt>
    <dgm:pt modelId="{6D32DECF-8C73-4610-9D07-AA4A45E82621}" type="pres">
      <dgm:prSet presAssocID="{B1793156-904A-415D-B336-E86F4469E69D}" presName="parTx" presStyleLbl="revTx" presStyleIdx="2" presStyleCnt="5">
        <dgm:presLayoutVars>
          <dgm:chMax val="0"/>
          <dgm:chPref val="0"/>
        </dgm:presLayoutVars>
      </dgm:prSet>
      <dgm:spPr/>
    </dgm:pt>
    <dgm:pt modelId="{F0C978D1-0795-47DD-9A21-69EF8FAFEEAF}" type="pres">
      <dgm:prSet presAssocID="{EB2E89D2-530F-45C3-AFD5-EDD9D9AE8AF1}" presName="sibTrans" presStyleCnt="0"/>
      <dgm:spPr/>
    </dgm:pt>
    <dgm:pt modelId="{6C5BFB3A-5DAC-4931-82F5-B90E313B02CE}" type="pres">
      <dgm:prSet presAssocID="{CB4B4680-9372-44F7-A380-C3AD4DBC7C85}" presName="compNode" presStyleCnt="0"/>
      <dgm:spPr/>
    </dgm:pt>
    <dgm:pt modelId="{AABA0779-EC3C-43BA-9EF2-B2476A0523A3}" type="pres">
      <dgm:prSet presAssocID="{CB4B4680-9372-44F7-A380-C3AD4DBC7C85}" presName="bgRect" presStyleLbl="bgShp" presStyleIdx="3" presStyleCnt="5"/>
      <dgm:spPr/>
    </dgm:pt>
    <dgm:pt modelId="{54EF8E1A-4848-4040-9CFF-B4F220225833}" type="pres">
      <dgm:prSet presAssocID="{CB4B4680-9372-44F7-A380-C3AD4DBC7C85}" presName="iconRect" presStyleLbl="node1" presStyleIdx="3" presStyleCnt="5" custScaleX="130454" custScaleY="14642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E101DDFA-5840-4BE4-92E2-294947090A8A}" type="pres">
      <dgm:prSet presAssocID="{CB4B4680-9372-44F7-A380-C3AD4DBC7C85}" presName="spaceRect" presStyleCnt="0"/>
      <dgm:spPr/>
    </dgm:pt>
    <dgm:pt modelId="{1A2D331C-A2EE-4017-8C88-3C0A76402949}" type="pres">
      <dgm:prSet presAssocID="{CB4B4680-9372-44F7-A380-C3AD4DBC7C85}" presName="parTx" presStyleLbl="revTx" presStyleIdx="3" presStyleCnt="5">
        <dgm:presLayoutVars>
          <dgm:chMax val="0"/>
          <dgm:chPref val="0"/>
        </dgm:presLayoutVars>
      </dgm:prSet>
      <dgm:spPr/>
    </dgm:pt>
    <dgm:pt modelId="{4260BE69-D737-4A79-8C88-B389607D58DD}" type="pres">
      <dgm:prSet presAssocID="{AB24D94E-CED7-41BF-91C3-D825F58EECB5}" presName="sibTrans" presStyleCnt="0"/>
      <dgm:spPr/>
    </dgm:pt>
    <dgm:pt modelId="{C29AFF6A-3271-498C-8E25-8613DB4FFCF5}" type="pres">
      <dgm:prSet presAssocID="{EF7526B9-81B5-45AB-98FE-8BE515FE4783}" presName="compNode" presStyleCnt="0"/>
      <dgm:spPr/>
    </dgm:pt>
    <dgm:pt modelId="{E6A4D4C3-76E7-48C1-A51E-9D6ECEB38D2E}" type="pres">
      <dgm:prSet presAssocID="{EF7526B9-81B5-45AB-98FE-8BE515FE4783}" presName="bgRect" presStyleLbl="bgShp" presStyleIdx="4" presStyleCnt="5"/>
      <dgm:spPr/>
    </dgm:pt>
    <dgm:pt modelId="{87D03851-68B8-4F3F-808D-B640909AC1B7}" type="pres">
      <dgm:prSet presAssocID="{EF7526B9-81B5-45AB-98FE-8BE515FE4783}" presName="iconRect" presStyleLbl="node1" presStyleIdx="4" presStyleCnt="5" custScaleX="165177" custScaleY="183525"/>
      <dgm:spPr>
        <a:blipFill>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t="-1000" b="-1000"/>
          </a:stretch>
        </a:blipFill>
        <a:ln>
          <a:noFill/>
        </a:ln>
      </dgm:spPr>
      <dgm:extLst/>
    </dgm:pt>
    <dgm:pt modelId="{42016E65-6A7D-41AE-B8D5-C4BA44536C4C}" type="pres">
      <dgm:prSet presAssocID="{EF7526B9-81B5-45AB-98FE-8BE515FE4783}" presName="spaceRect" presStyleCnt="0"/>
      <dgm:spPr/>
    </dgm:pt>
    <dgm:pt modelId="{066146EC-93D8-4CC5-B3E0-07DF4DA162D0}" type="pres">
      <dgm:prSet presAssocID="{EF7526B9-81B5-45AB-98FE-8BE515FE4783}" presName="parTx" presStyleLbl="revTx" presStyleIdx="4" presStyleCnt="5">
        <dgm:presLayoutVars>
          <dgm:chMax val="0"/>
          <dgm:chPref val="0"/>
        </dgm:presLayoutVars>
      </dgm:prSet>
      <dgm:spPr/>
    </dgm:pt>
  </dgm:ptLst>
  <dgm:cxnLst>
    <dgm:cxn modelId="{AAD52A24-1DC7-422D-93CA-8663045E7754}" type="presOf" srcId="{EF7526B9-81B5-45AB-98FE-8BE515FE4783}" destId="{066146EC-93D8-4CC5-B3E0-07DF4DA162D0}" srcOrd="0" destOrd="0" presId="urn:microsoft.com/office/officeart/2018/2/layout/IconVerticalSolidList"/>
    <dgm:cxn modelId="{F9A78426-3DAB-4A82-847A-74BC2E50955A}" type="presOf" srcId="{C5CE11D0-EF73-49FD-BDD5-E9080D0134EA}" destId="{D354845E-F1DB-4D18-AB12-1BA0F4BFD6B4}" srcOrd="0" destOrd="0" presId="urn:microsoft.com/office/officeart/2018/2/layout/IconVerticalSolidList"/>
    <dgm:cxn modelId="{40695B2A-A6C2-44A4-988B-FBF4DED8F238}" srcId="{C5CE11D0-EF73-49FD-BDD5-E9080D0134EA}" destId="{EF7526B9-81B5-45AB-98FE-8BE515FE4783}" srcOrd="4" destOrd="0" parTransId="{F4555884-85B2-4582-B59C-E33F378D8D31}" sibTransId="{CB79D3FA-0193-452C-AE83-2DFBBB958146}"/>
    <dgm:cxn modelId="{AF86C633-80AD-4BB1-8D00-94D96AF5744F}" type="presOf" srcId="{E95E3D46-8719-4BBA-BF44-1BEF016928D3}" destId="{0F948DF7-628B-448E-B599-64A61C2A9CE2}" srcOrd="0" destOrd="0" presId="urn:microsoft.com/office/officeart/2018/2/layout/IconVerticalSolidList"/>
    <dgm:cxn modelId="{D8CC795D-9A41-4269-8130-9B9BAB32BF92}" type="presOf" srcId="{9FCB39DE-BD94-45E1-A525-85FC1C4E14A8}" destId="{A41205FF-3C8F-4EA7-A478-A4D18FDF0726}" srcOrd="0" destOrd="0" presId="urn:microsoft.com/office/officeart/2018/2/layout/IconVerticalSolidList"/>
    <dgm:cxn modelId="{9E5AF276-E41C-4471-BD06-8CF1B908E851}" srcId="{C5CE11D0-EF73-49FD-BDD5-E9080D0134EA}" destId="{9FCB39DE-BD94-45E1-A525-85FC1C4E14A8}" srcOrd="1" destOrd="0" parTransId="{B3909244-7957-49C7-B554-56F1CBA32DE2}" sibTransId="{E09CCC09-CDBF-448B-AE9A-327D5D1E2597}"/>
    <dgm:cxn modelId="{425F647F-DF88-44CA-B7AA-1CD7A13B2116}" srcId="{C5CE11D0-EF73-49FD-BDD5-E9080D0134EA}" destId="{CB4B4680-9372-44F7-A380-C3AD4DBC7C85}" srcOrd="3" destOrd="0" parTransId="{28253E48-598B-402E-A1CF-177B5FEF2A64}" sibTransId="{AB24D94E-CED7-41BF-91C3-D825F58EECB5}"/>
    <dgm:cxn modelId="{D143458E-C18A-4EC2-85AA-C16A1366D7C3}" type="presOf" srcId="{CB4B4680-9372-44F7-A380-C3AD4DBC7C85}" destId="{1A2D331C-A2EE-4017-8C88-3C0A76402949}" srcOrd="0" destOrd="0" presId="urn:microsoft.com/office/officeart/2018/2/layout/IconVerticalSolidList"/>
    <dgm:cxn modelId="{7FDF039C-1F90-4FB4-9F41-7F10ACF7F67A}" type="presOf" srcId="{B1793156-904A-415D-B336-E86F4469E69D}" destId="{6D32DECF-8C73-4610-9D07-AA4A45E82621}" srcOrd="0" destOrd="0" presId="urn:microsoft.com/office/officeart/2018/2/layout/IconVerticalSolidList"/>
    <dgm:cxn modelId="{D5137C9F-1DE5-4616-9F55-4E345318729B}" srcId="{C5CE11D0-EF73-49FD-BDD5-E9080D0134EA}" destId="{E95E3D46-8719-4BBA-BF44-1BEF016928D3}" srcOrd="0" destOrd="0" parTransId="{57D38EFF-0044-43FD-A52A-39F0D4DAFF49}" sibTransId="{36A13D27-BDA0-4498-A93C-00165BF98992}"/>
    <dgm:cxn modelId="{1D5E48A3-AB67-414E-9497-D30F7EAB3C46}" srcId="{C5CE11D0-EF73-49FD-BDD5-E9080D0134EA}" destId="{B1793156-904A-415D-B336-E86F4469E69D}" srcOrd="2" destOrd="0" parTransId="{1A27B9F2-EE4B-4E9E-8A8A-DFECCBC5F445}" sibTransId="{EB2E89D2-530F-45C3-AFD5-EDD9D9AE8AF1}"/>
    <dgm:cxn modelId="{D2C8895E-C139-4711-82F9-6558C6505627}" type="presParOf" srcId="{D354845E-F1DB-4D18-AB12-1BA0F4BFD6B4}" destId="{6DAC2EE6-796B-4CE9-B275-8D6325F16D65}" srcOrd="0" destOrd="0" presId="urn:microsoft.com/office/officeart/2018/2/layout/IconVerticalSolidList"/>
    <dgm:cxn modelId="{C9398788-84DA-440D-BD9E-431F3BDD9D3C}" type="presParOf" srcId="{6DAC2EE6-796B-4CE9-B275-8D6325F16D65}" destId="{62970800-D2E4-418D-A373-20CC2FBB07D5}" srcOrd="0" destOrd="0" presId="urn:microsoft.com/office/officeart/2018/2/layout/IconVerticalSolidList"/>
    <dgm:cxn modelId="{C045F2E7-C429-46EF-BF4D-71F965B7AD3F}" type="presParOf" srcId="{6DAC2EE6-796B-4CE9-B275-8D6325F16D65}" destId="{58E6F909-B457-4836-9A75-FF93C585E955}" srcOrd="1" destOrd="0" presId="urn:microsoft.com/office/officeart/2018/2/layout/IconVerticalSolidList"/>
    <dgm:cxn modelId="{33763467-BE8E-423D-BA87-DE0396558535}" type="presParOf" srcId="{6DAC2EE6-796B-4CE9-B275-8D6325F16D65}" destId="{215E57E8-3E73-4009-BE5E-867DC9B8FF72}" srcOrd="2" destOrd="0" presId="urn:microsoft.com/office/officeart/2018/2/layout/IconVerticalSolidList"/>
    <dgm:cxn modelId="{0C22DC08-DDBC-4542-96EB-BBDF29BF05DB}" type="presParOf" srcId="{6DAC2EE6-796B-4CE9-B275-8D6325F16D65}" destId="{0F948DF7-628B-448E-B599-64A61C2A9CE2}" srcOrd="3" destOrd="0" presId="urn:microsoft.com/office/officeart/2018/2/layout/IconVerticalSolidList"/>
    <dgm:cxn modelId="{FFB374DA-59E1-46DB-8F08-261F9A1F5DDE}" type="presParOf" srcId="{D354845E-F1DB-4D18-AB12-1BA0F4BFD6B4}" destId="{DDCA0277-6EED-428C-800F-C10804DC1ED9}" srcOrd="1" destOrd="0" presId="urn:microsoft.com/office/officeart/2018/2/layout/IconVerticalSolidList"/>
    <dgm:cxn modelId="{48BFA545-5468-4706-B0A7-11B3BBF240D7}" type="presParOf" srcId="{D354845E-F1DB-4D18-AB12-1BA0F4BFD6B4}" destId="{07365367-61AD-4BDA-A1FE-D82595DA9394}" srcOrd="2" destOrd="0" presId="urn:microsoft.com/office/officeart/2018/2/layout/IconVerticalSolidList"/>
    <dgm:cxn modelId="{1E220C13-9B7F-4195-8720-C8B0F40975D6}" type="presParOf" srcId="{07365367-61AD-4BDA-A1FE-D82595DA9394}" destId="{288B3192-026C-42B8-82E7-B35BACE4F606}" srcOrd="0" destOrd="0" presId="urn:microsoft.com/office/officeart/2018/2/layout/IconVerticalSolidList"/>
    <dgm:cxn modelId="{A333C6BD-E8C0-4334-A770-AD5018262B66}" type="presParOf" srcId="{07365367-61AD-4BDA-A1FE-D82595DA9394}" destId="{319DA639-69D7-4D63-B7BF-E6F017E567FD}" srcOrd="1" destOrd="0" presId="urn:microsoft.com/office/officeart/2018/2/layout/IconVerticalSolidList"/>
    <dgm:cxn modelId="{77DE9109-0E73-48D5-9071-530CD1E0B1F5}" type="presParOf" srcId="{07365367-61AD-4BDA-A1FE-D82595DA9394}" destId="{F87F45CF-4DD4-429D-946B-AE01EFA3CC2A}" srcOrd="2" destOrd="0" presId="urn:microsoft.com/office/officeart/2018/2/layout/IconVerticalSolidList"/>
    <dgm:cxn modelId="{35938CD0-E189-435F-B7EA-9DB69761D59A}" type="presParOf" srcId="{07365367-61AD-4BDA-A1FE-D82595DA9394}" destId="{A41205FF-3C8F-4EA7-A478-A4D18FDF0726}" srcOrd="3" destOrd="0" presId="urn:microsoft.com/office/officeart/2018/2/layout/IconVerticalSolidList"/>
    <dgm:cxn modelId="{74351778-11F1-4FD2-A898-58AA9FB5D876}" type="presParOf" srcId="{D354845E-F1DB-4D18-AB12-1BA0F4BFD6B4}" destId="{139FC913-6C7A-4492-B252-87E1A31191F6}" srcOrd="3" destOrd="0" presId="urn:microsoft.com/office/officeart/2018/2/layout/IconVerticalSolidList"/>
    <dgm:cxn modelId="{7A19BFBE-AA62-4B71-B9B7-F7B80D6266EB}" type="presParOf" srcId="{D354845E-F1DB-4D18-AB12-1BA0F4BFD6B4}" destId="{6D91774B-1FDA-490D-9696-DC3006F31EE6}" srcOrd="4" destOrd="0" presId="urn:microsoft.com/office/officeart/2018/2/layout/IconVerticalSolidList"/>
    <dgm:cxn modelId="{DA25CA54-5714-4069-9EA5-9F471D107AE5}" type="presParOf" srcId="{6D91774B-1FDA-490D-9696-DC3006F31EE6}" destId="{8E1F7AE1-872A-4817-8B4A-F150EE4028E8}" srcOrd="0" destOrd="0" presId="urn:microsoft.com/office/officeart/2018/2/layout/IconVerticalSolidList"/>
    <dgm:cxn modelId="{CDF35F9D-B86B-47CD-B9CA-48CC996BD3E3}" type="presParOf" srcId="{6D91774B-1FDA-490D-9696-DC3006F31EE6}" destId="{E5F52A83-F12C-4992-A213-F67F34F402E4}" srcOrd="1" destOrd="0" presId="urn:microsoft.com/office/officeart/2018/2/layout/IconVerticalSolidList"/>
    <dgm:cxn modelId="{1FF24DE9-E96E-4FBB-9C73-DD0C6B35144D}" type="presParOf" srcId="{6D91774B-1FDA-490D-9696-DC3006F31EE6}" destId="{50057C4F-98D7-4CF5-BF24-FFB2683A5837}" srcOrd="2" destOrd="0" presId="urn:microsoft.com/office/officeart/2018/2/layout/IconVerticalSolidList"/>
    <dgm:cxn modelId="{DC5BEDD5-A2C6-4C87-8044-E357042D95F6}" type="presParOf" srcId="{6D91774B-1FDA-490D-9696-DC3006F31EE6}" destId="{6D32DECF-8C73-4610-9D07-AA4A45E82621}" srcOrd="3" destOrd="0" presId="urn:microsoft.com/office/officeart/2018/2/layout/IconVerticalSolidList"/>
    <dgm:cxn modelId="{3EA6D599-682A-4E35-AB34-AE882DF9DF71}" type="presParOf" srcId="{D354845E-F1DB-4D18-AB12-1BA0F4BFD6B4}" destId="{F0C978D1-0795-47DD-9A21-69EF8FAFEEAF}" srcOrd="5" destOrd="0" presId="urn:microsoft.com/office/officeart/2018/2/layout/IconVerticalSolidList"/>
    <dgm:cxn modelId="{F0C87A02-6997-4B0A-89EA-804429B32BBD}" type="presParOf" srcId="{D354845E-F1DB-4D18-AB12-1BA0F4BFD6B4}" destId="{6C5BFB3A-5DAC-4931-82F5-B90E313B02CE}" srcOrd="6" destOrd="0" presId="urn:microsoft.com/office/officeart/2018/2/layout/IconVerticalSolidList"/>
    <dgm:cxn modelId="{60E1232A-9954-4A23-AED0-8014F23DA4FF}" type="presParOf" srcId="{6C5BFB3A-5DAC-4931-82F5-B90E313B02CE}" destId="{AABA0779-EC3C-43BA-9EF2-B2476A0523A3}" srcOrd="0" destOrd="0" presId="urn:microsoft.com/office/officeart/2018/2/layout/IconVerticalSolidList"/>
    <dgm:cxn modelId="{0E203527-901B-48E0-BC86-4173D287CCAF}" type="presParOf" srcId="{6C5BFB3A-5DAC-4931-82F5-B90E313B02CE}" destId="{54EF8E1A-4848-4040-9CFF-B4F220225833}" srcOrd="1" destOrd="0" presId="urn:microsoft.com/office/officeart/2018/2/layout/IconVerticalSolidList"/>
    <dgm:cxn modelId="{4F302E1F-5822-40F7-AC63-69582E60E8AB}" type="presParOf" srcId="{6C5BFB3A-5DAC-4931-82F5-B90E313B02CE}" destId="{E101DDFA-5840-4BE4-92E2-294947090A8A}" srcOrd="2" destOrd="0" presId="urn:microsoft.com/office/officeart/2018/2/layout/IconVerticalSolidList"/>
    <dgm:cxn modelId="{8448545F-E047-46D7-B144-CD2D00D18149}" type="presParOf" srcId="{6C5BFB3A-5DAC-4931-82F5-B90E313B02CE}" destId="{1A2D331C-A2EE-4017-8C88-3C0A76402949}" srcOrd="3" destOrd="0" presId="urn:microsoft.com/office/officeart/2018/2/layout/IconVerticalSolidList"/>
    <dgm:cxn modelId="{39773E19-25A0-4FE9-A435-D5D94379AA26}" type="presParOf" srcId="{D354845E-F1DB-4D18-AB12-1BA0F4BFD6B4}" destId="{4260BE69-D737-4A79-8C88-B389607D58DD}" srcOrd="7" destOrd="0" presId="urn:microsoft.com/office/officeart/2018/2/layout/IconVerticalSolidList"/>
    <dgm:cxn modelId="{D0ECAEF0-EB47-4D2F-8947-445373FD3280}" type="presParOf" srcId="{D354845E-F1DB-4D18-AB12-1BA0F4BFD6B4}" destId="{C29AFF6A-3271-498C-8E25-8613DB4FFCF5}" srcOrd="8" destOrd="0" presId="urn:microsoft.com/office/officeart/2018/2/layout/IconVerticalSolidList"/>
    <dgm:cxn modelId="{6CC62464-2ED6-4252-84F3-203E2E128133}" type="presParOf" srcId="{C29AFF6A-3271-498C-8E25-8613DB4FFCF5}" destId="{E6A4D4C3-76E7-48C1-A51E-9D6ECEB38D2E}" srcOrd="0" destOrd="0" presId="urn:microsoft.com/office/officeart/2018/2/layout/IconVerticalSolidList"/>
    <dgm:cxn modelId="{346B2408-AF6F-49D0-A96F-D579D80F69E6}" type="presParOf" srcId="{C29AFF6A-3271-498C-8E25-8613DB4FFCF5}" destId="{87D03851-68B8-4F3F-808D-B640909AC1B7}" srcOrd="1" destOrd="0" presId="urn:microsoft.com/office/officeart/2018/2/layout/IconVerticalSolidList"/>
    <dgm:cxn modelId="{D13B202A-4774-4BFF-94AA-69F38EFAFF41}" type="presParOf" srcId="{C29AFF6A-3271-498C-8E25-8613DB4FFCF5}" destId="{42016E65-6A7D-41AE-B8D5-C4BA44536C4C}" srcOrd="2" destOrd="0" presId="urn:microsoft.com/office/officeart/2018/2/layout/IconVerticalSolidList"/>
    <dgm:cxn modelId="{167C4498-5BD7-4D03-975E-22E1F1D6EB57}" type="presParOf" srcId="{C29AFF6A-3271-498C-8E25-8613DB4FFCF5}" destId="{066146EC-93D8-4CC5-B3E0-07DF4DA162D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3FDED5-6082-4E37-A288-8713597E17C6}" type="doc">
      <dgm:prSet loTypeId="urn:microsoft.com/office/officeart/2018/2/layout/IconVerticalSolidList" loCatId="icon" qsTypeId="urn:microsoft.com/office/officeart/2005/8/quickstyle/simple4" qsCatId="simple" csTypeId="urn:microsoft.com/office/officeart/2018/5/colors/Iconchunking_neutralicontext_accent0_3" csCatId="mainScheme" phldr="1"/>
      <dgm:spPr/>
      <dgm:t>
        <a:bodyPr/>
        <a:lstStyle/>
        <a:p>
          <a:endParaRPr lang="en-US"/>
        </a:p>
      </dgm:t>
    </dgm:pt>
    <dgm:pt modelId="{578F12CD-2291-4105-B2CC-1CF586AD3E29}">
      <dgm:prSet/>
      <dgm:spPr/>
      <dgm:t>
        <a:bodyPr/>
        <a:lstStyle/>
        <a:p>
          <a:r>
            <a:rPr lang="en-US" dirty="0"/>
            <a:t>Out of your wallet or purse or cellphone</a:t>
          </a:r>
        </a:p>
      </dgm:t>
    </dgm:pt>
    <dgm:pt modelId="{09D10385-5341-449C-89F4-58BDFB935590}" type="parTrans" cxnId="{E7E9F22E-EC87-4FDB-8809-7A2FFEF659F3}">
      <dgm:prSet/>
      <dgm:spPr/>
      <dgm:t>
        <a:bodyPr/>
        <a:lstStyle/>
        <a:p>
          <a:endParaRPr lang="en-US"/>
        </a:p>
      </dgm:t>
    </dgm:pt>
    <dgm:pt modelId="{72A90695-B74C-4C2F-8D56-1E38E0520D3E}" type="sibTrans" cxnId="{E7E9F22E-EC87-4FDB-8809-7A2FFEF659F3}">
      <dgm:prSet/>
      <dgm:spPr/>
      <dgm:t>
        <a:bodyPr/>
        <a:lstStyle/>
        <a:p>
          <a:endParaRPr lang="en-US"/>
        </a:p>
      </dgm:t>
    </dgm:pt>
    <dgm:pt modelId="{6B372A9D-A52A-4FAE-B426-B467E255BBF5}">
      <dgm:prSet/>
      <dgm:spPr/>
      <dgm:t>
        <a:bodyPr/>
        <a:lstStyle/>
        <a:p>
          <a:r>
            <a:rPr lang="en-US"/>
            <a:t>Email or text message trick you into giving ID info</a:t>
          </a:r>
        </a:p>
      </dgm:t>
    </dgm:pt>
    <dgm:pt modelId="{7BC92E83-CF9B-4200-A06D-13E96A0F137C}" type="parTrans" cxnId="{52B54956-289D-4F2D-BAF7-9477FC8F38AA}">
      <dgm:prSet/>
      <dgm:spPr/>
      <dgm:t>
        <a:bodyPr/>
        <a:lstStyle/>
        <a:p>
          <a:endParaRPr lang="en-US"/>
        </a:p>
      </dgm:t>
    </dgm:pt>
    <dgm:pt modelId="{1BFD7428-97AB-428F-B624-F1B18569B844}" type="sibTrans" cxnId="{52B54956-289D-4F2D-BAF7-9477FC8F38AA}">
      <dgm:prSet/>
      <dgm:spPr/>
      <dgm:t>
        <a:bodyPr/>
        <a:lstStyle/>
        <a:p>
          <a:endParaRPr lang="en-US"/>
        </a:p>
      </dgm:t>
    </dgm:pt>
    <dgm:pt modelId="{273E9A5B-897B-4827-A30C-F579181B6EDB}">
      <dgm:prSet/>
      <dgm:spPr/>
      <dgm:t>
        <a:bodyPr/>
        <a:lstStyle/>
        <a:p>
          <a:r>
            <a:rPr lang="en-US" dirty="0"/>
            <a:t>Credit card numbers from legitimate purchase or skimmed, plus ID info on social media</a:t>
          </a:r>
        </a:p>
      </dgm:t>
    </dgm:pt>
    <dgm:pt modelId="{6382D6AD-795E-4F27-824A-4E7A23248F41}" type="parTrans" cxnId="{14C1921D-F3FF-45A7-870E-B6D6A4B24637}">
      <dgm:prSet/>
      <dgm:spPr/>
      <dgm:t>
        <a:bodyPr/>
        <a:lstStyle/>
        <a:p>
          <a:endParaRPr lang="en-US"/>
        </a:p>
      </dgm:t>
    </dgm:pt>
    <dgm:pt modelId="{9AE8CF32-5914-4D69-8B9C-7AF6135A070D}" type="sibTrans" cxnId="{14C1921D-F3FF-45A7-870E-B6D6A4B24637}">
      <dgm:prSet/>
      <dgm:spPr/>
      <dgm:t>
        <a:bodyPr/>
        <a:lstStyle/>
        <a:p>
          <a:endParaRPr lang="en-US"/>
        </a:p>
      </dgm:t>
    </dgm:pt>
    <dgm:pt modelId="{261716E2-3EE9-47DD-B94A-01785E7F3433}">
      <dgm:prSet/>
      <dgm:spPr/>
      <dgm:t>
        <a:bodyPr/>
        <a:lstStyle/>
        <a:p>
          <a:r>
            <a:rPr lang="en-US" dirty="0"/>
            <a:t>Hacking company or government databases, and selling ID info on the “dark web”</a:t>
          </a:r>
        </a:p>
      </dgm:t>
    </dgm:pt>
    <dgm:pt modelId="{9E7DF378-7F01-4A2A-8E88-C03847FC2A9D}" type="parTrans" cxnId="{B98A56F0-D16D-4B92-897D-E9041296E7E3}">
      <dgm:prSet/>
      <dgm:spPr/>
      <dgm:t>
        <a:bodyPr/>
        <a:lstStyle/>
        <a:p>
          <a:endParaRPr lang="en-US"/>
        </a:p>
      </dgm:t>
    </dgm:pt>
    <dgm:pt modelId="{7A02C821-14C0-4988-AE9C-A40AD910258D}" type="sibTrans" cxnId="{B98A56F0-D16D-4B92-897D-E9041296E7E3}">
      <dgm:prSet/>
      <dgm:spPr/>
      <dgm:t>
        <a:bodyPr/>
        <a:lstStyle/>
        <a:p>
          <a:endParaRPr lang="en-US"/>
        </a:p>
      </dgm:t>
    </dgm:pt>
    <dgm:pt modelId="{CB47469A-F4F0-45C0-A940-3FA69FA7A8EC}" type="pres">
      <dgm:prSet presAssocID="{903FDED5-6082-4E37-A288-8713597E17C6}" presName="root" presStyleCnt="0">
        <dgm:presLayoutVars>
          <dgm:dir/>
          <dgm:resizeHandles val="exact"/>
        </dgm:presLayoutVars>
      </dgm:prSet>
      <dgm:spPr/>
    </dgm:pt>
    <dgm:pt modelId="{5427FD7D-5F75-4802-8D27-9D08627994C7}" type="pres">
      <dgm:prSet presAssocID="{578F12CD-2291-4105-B2CC-1CF586AD3E29}" presName="compNode" presStyleCnt="0"/>
      <dgm:spPr/>
    </dgm:pt>
    <dgm:pt modelId="{FBB784F7-EBFA-43D7-8AE0-1F791A1B5BF8}" type="pres">
      <dgm:prSet presAssocID="{578F12CD-2291-4105-B2CC-1CF586AD3E29}" presName="bgRect" presStyleLbl="bgShp" presStyleIdx="0" presStyleCnt="4" custLinFactNeighborY="8850"/>
      <dgm:spPr>
        <a:solidFill>
          <a:schemeClr val="accent1"/>
        </a:solidFill>
      </dgm:spPr>
    </dgm:pt>
    <dgm:pt modelId="{457FE53A-8EDC-4029-A990-8A45F3376144}" type="pres">
      <dgm:prSet presAssocID="{578F12CD-2291-4105-B2CC-1CF586AD3E29}" presName="iconRect" presStyleLbl="node1" presStyleIdx="0" presStyleCnt="4" custScaleX="182627" custScaleY="184360"/>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a:noFill/>
        </a:ln>
      </dgm:spPr>
      <dgm:extLst/>
    </dgm:pt>
    <dgm:pt modelId="{70ACCA37-0628-47FB-A973-4D1F81A0AB1F}" type="pres">
      <dgm:prSet presAssocID="{578F12CD-2291-4105-B2CC-1CF586AD3E29}" presName="spaceRect" presStyleCnt="0"/>
      <dgm:spPr/>
    </dgm:pt>
    <dgm:pt modelId="{A1254C7C-7C2B-4DEE-9EC1-B9D56BFC1483}" type="pres">
      <dgm:prSet presAssocID="{578F12CD-2291-4105-B2CC-1CF586AD3E29}" presName="parTx" presStyleLbl="revTx" presStyleIdx="0" presStyleCnt="4">
        <dgm:presLayoutVars>
          <dgm:chMax val="0"/>
          <dgm:chPref val="0"/>
        </dgm:presLayoutVars>
      </dgm:prSet>
      <dgm:spPr/>
    </dgm:pt>
    <dgm:pt modelId="{23AF0586-7B0D-4934-8723-42DA597A2EC6}" type="pres">
      <dgm:prSet presAssocID="{72A90695-B74C-4C2F-8D56-1E38E0520D3E}" presName="sibTrans" presStyleCnt="0"/>
      <dgm:spPr/>
    </dgm:pt>
    <dgm:pt modelId="{8B676CB7-9AA3-4355-B2B6-7651D1D0059A}" type="pres">
      <dgm:prSet presAssocID="{6B372A9D-A52A-4FAE-B426-B467E255BBF5}" presName="compNode" presStyleCnt="0"/>
      <dgm:spPr/>
    </dgm:pt>
    <dgm:pt modelId="{F0172D8B-0E06-4B6D-8001-4CF5025466AE}" type="pres">
      <dgm:prSet presAssocID="{6B372A9D-A52A-4FAE-B426-B467E255BBF5}" presName="bgRect" presStyleLbl="bgShp" presStyleIdx="1" presStyleCnt="4"/>
      <dgm:spPr>
        <a:solidFill>
          <a:schemeClr val="accent1"/>
        </a:solidFill>
      </dgm:spPr>
    </dgm:pt>
    <dgm:pt modelId="{AE8DFEC7-E13C-413E-839C-533B698CE022}" type="pres">
      <dgm:prSet presAssocID="{6B372A9D-A52A-4FAE-B426-B467E255BBF5}" presName="iconRect" presStyleLbl="node1" presStyleIdx="1" presStyleCnt="4" custScaleX="191808" custScaleY="176567"/>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30000" r="-30000"/>
          </a:stretch>
        </a:blipFill>
        <a:ln>
          <a:noFill/>
        </a:ln>
      </dgm:spPr>
      <dgm:extLst/>
    </dgm:pt>
    <dgm:pt modelId="{FD50D5AC-AA8B-4E46-87F8-FAA1079FBB7D}" type="pres">
      <dgm:prSet presAssocID="{6B372A9D-A52A-4FAE-B426-B467E255BBF5}" presName="spaceRect" presStyleCnt="0"/>
      <dgm:spPr/>
    </dgm:pt>
    <dgm:pt modelId="{47E5171A-6D8A-40D7-81EE-3CA7458AAA44}" type="pres">
      <dgm:prSet presAssocID="{6B372A9D-A52A-4FAE-B426-B467E255BBF5}" presName="parTx" presStyleLbl="revTx" presStyleIdx="1" presStyleCnt="4">
        <dgm:presLayoutVars>
          <dgm:chMax val="0"/>
          <dgm:chPref val="0"/>
        </dgm:presLayoutVars>
      </dgm:prSet>
      <dgm:spPr/>
    </dgm:pt>
    <dgm:pt modelId="{7F12F8B8-11F8-47D1-92C1-C235F5B66371}" type="pres">
      <dgm:prSet presAssocID="{1BFD7428-97AB-428F-B624-F1B18569B844}" presName="sibTrans" presStyleCnt="0"/>
      <dgm:spPr/>
    </dgm:pt>
    <dgm:pt modelId="{B4562320-5B9B-4936-9618-09CF4D8985B6}" type="pres">
      <dgm:prSet presAssocID="{273E9A5B-897B-4827-A30C-F579181B6EDB}" presName="compNode" presStyleCnt="0"/>
      <dgm:spPr/>
    </dgm:pt>
    <dgm:pt modelId="{C5FBDC84-CF06-4404-AC27-F85EC6A7AF46}" type="pres">
      <dgm:prSet presAssocID="{273E9A5B-897B-4827-A30C-F579181B6EDB}" presName="bgRect" presStyleLbl="bgShp" presStyleIdx="2" presStyleCnt="4"/>
      <dgm:spPr>
        <a:solidFill>
          <a:schemeClr val="accent1"/>
        </a:solidFill>
      </dgm:spPr>
    </dgm:pt>
    <dgm:pt modelId="{55A3A73E-1FF5-42C9-80AB-FD44A0B7E6F7}" type="pres">
      <dgm:prSet presAssocID="{273E9A5B-897B-4827-A30C-F579181B6EDB}" presName="iconRect" presStyleLbl="node1" presStyleIdx="2" presStyleCnt="4" custScaleX="169375" custScaleY="185482"/>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5000" r="-5000"/>
          </a:stretch>
        </a:blipFill>
        <a:ln>
          <a:noFill/>
        </a:ln>
      </dgm:spPr>
      <dgm:extLst/>
    </dgm:pt>
    <dgm:pt modelId="{350A7E02-D623-4A2E-9228-54C1DE561389}" type="pres">
      <dgm:prSet presAssocID="{273E9A5B-897B-4827-A30C-F579181B6EDB}" presName="spaceRect" presStyleCnt="0"/>
      <dgm:spPr/>
    </dgm:pt>
    <dgm:pt modelId="{4E30383B-3272-49CE-9EF1-ED308319FC3B}" type="pres">
      <dgm:prSet presAssocID="{273E9A5B-897B-4827-A30C-F579181B6EDB}" presName="parTx" presStyleLbl="revTx" presStyleIdx="2" presStyleCnt="4">
        <dgm:presLayoutVars>
          <dgm:chMax val="0"/>
          <dgm:chPref val="0"/>
        </dgm:presLayoutVars>
      </dgm:prSet>
      <dgm:spPr/>
    </dgm:pt>
    <dgm:pt modelId="{8621A657-C36F-4931-A7CE-F57F97870C4F}" type="pres">
      <dgm:prSet presAssocID="{9AE8CF32-5914-4D69-8B9C-7AF6135A070D}" presName="sibTrans" presStyleCnt="0"/>
      <dgm:spPr/>
    </dgm:pt>
    <dgm:pt modelId="{93ED9CEF-3231-4110-AB27-F3F510C8EA5B}" type="pres">
      <dgm:prSet presAssocID="{261716E2-3EE9-47DD-B94A-01785E7F3433}" presName="compNode" presStyleCnt="0"/>
      <dgm:spPr/>
    </dgm:pt>
    <dgm:pt modelId="{9A87A0B4-A6E7-4581-BD80-E8F96F1B046D}" type="pres">
      <dgm:prSet presAssocID="{261716E2-3EE9-47DD-B94A-01785E7F3433}" presName="bgRect" presStyleLbl="bgShp" presStyleIdx="3" presStyleCnt="4"/>
      <dgm:spPr>
        <a:solidFill>
          <a:schemeClr val="accent1"/>
        </a:solidFill>
      </dgm:spPr>
    </dgm:pt>
    <dgm:pt modelId="{8143C566-69F4-4F53-9D58-7770E3A576A2}" type="pres">
      <dgm:prSet presAssocID="{261716E2-3EE9-47DD-B94A-01785E7F3433}" presName="iconRect" presStyleLbl="node1" presStyleIdx="3" presStyleCnt="4" custScaleX="163293" custScaleY="156861"/>
      <dgm:spPr>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40000" r="-40000"/>
          </a:stretch>
        </a:blipFill>
        <a:ln>
          <a:noFill/>
        </a:ln>
      </dgm:spPr>
      <dgm:extLst/>
    </dgm:pt>
    <dgm:pt modelId="{63F60376-ACBF-4C3B-AF90-77907E13BAE0}" type="pres">
      <dgm:prSet presAssocID="{261716E2-3EE9-47DD-B94A-01785E7F3433}" presName="spaceRect" presStyleCnt="0"/>
      <dgm:spPr/>
    </dgm:pt>
    <dgm:pt modelId="{D61415DA-0784-49A3-92C4-A49DD3D6F4EC}" type="pres">
      <dgm:prSet presAssocID="{261716E2-3EE9-47DD-B94A-01785E7F3433}" presName="parTx" presStyleLbl="revTx" presStyleIdx="3" presStyleCnt="4">
        <dgm:presLayoutVars>
          <dgm:chMax val="0"/>
          <dgm:chPref val="0"/>
        </dgm:presLayoutVars>
      </dgm:prSet>
      <dgm:spPr/>
    </dgm:pt>
  </dgm:ptLst>
  <dgm:cxnLst>
    <dgm:cxn modelId="{5FB4CF05-A15C-488E-B5D4-B7BDFF989EA3}" type="presOf" srcId="{578F12CD-2291-4105-B2CC-1CF586AD3E29}" destId="{A1254C7C-7C2B-4DEE-9EC1-B9D56BFC1483}" srcOrd="0" destOrd="0" presId="urn:microsoft.com/office/officeart/2018/2/layout/IconVerticalSolidList"/>
    <dgm:cxn modelId="{14C1921D-F3FF-45A7-870E-B6D6A4B24637}" srcId="{903FDED5-6082-4E37-A288-8713597E17C6}" destId="{273E9A5B-897B-4827-A30C-F579181B6EDB}" srcOrd="2" destOrd="0" parTransId="{6382D6AD-795E-4F27-824A-4E7A23248F41}" sibTransId="{9AE8CF32-5914-4D69-8B9C-7AF6135A070D}"/>
    <dgm:cxn modelId="{E7E9F22E-EC87-4FDB-8809-7A2FFEF659F3}" srcId="{903FDED5-6082-4E37-A288-8713597E17C6}" destId="{578F12CD-2291-4105-B2CC-1CF586AD3E29}" srcOrd="0" destOrd="0" parTransId="{09D10385-5341-449C-89F4-58BDFB935590}" sibTransId="{72A90695-B74C-4C2F-8D56-1E38E0520D3E}"/>
    <dgm:cxn modelId="{4C84F05C-C98F-443D-AFA0-5286D29CC795}" type="presOf" srcId="{261716E2-3EE9-47DD-B94A-01785E7F3433}" destId="{D61415DA-0784-49A3-92C4-A49DD3D6F4EC}" srcOrd="0" destOrd="0" presId="urn:microsoft.com/office/officeart/2018/2/layout/IconVerticalSolidList"/>
    <dgm:cxn modelId="{42786663-A47A-45A1-BE7B-BBF59BAB7246}" type="presOf" srcId="{903FDED5-6082-4E37-A288-8713597E17C6}" destId="{CB47469A-F4F0-45C0-A940-3FA69FA7A8EC}" srcOrd="0" destOrd="0" presId="urn:microsoft.com/office/officeart/2018/2/layout/IconVerticalSolidList"/>
    <dgm:cxn modelId="{52B54956-289D-4F2D-BAF7-9477FC8F38AA}" srcId="{903FDED5-6082-4E37-A288-8713597E17C6}" destId="{6B372A9D-A52A-4FAE-B426-B467E255BBF5}" srcOrd="1" destOrd="0" parTransId="{7BC92E83-CF9B-4200-A06D-13E96A0F137C}" sibTransId="{1BFD7428-97AB-428F-B624-F1B18569B844}"/>
    <dgm:cxn modelId="{1DEDC3AF-91AC-4E44-A1FD-293C26CAC03C}" type="presOf" srcId="{273E9A5B-897B-4827-A30C-F579181B6EDB}" destId="{4E30383B-3272-49CE-9EF1-ED308319FC3B}" srcOrd="0" destOrd="0" presId="urn:microsoft.com/office/officeart/2018/2/layout/IconVerticalSolidList"/>
    <dgm:cxn modelId="{071794C2-B0C3-4FE8-BBAB-31701E499365}" type="presOf" srcId="{6B372A9D-A52A-4FAE-B426-B467E255BBF5}" destId="{47E5171A-6D8A-40D7-81EE-3CA7458AAA44}" srcOrd="0" destOrd="0" presId="urn:microsoft.com/office/officeart/2018/2/layout/IconVerticalSolidList"/>
    <dgm:cxn modelId="{B98A56F0-D16D-4B92-897D-E9041296E7E3}" srcId="{903FDED5-6082-4E37-A288-8713597E17C6}" destId="{261716E2-3EE9-47DD-B94A-01785E7F3433}" srcOrd="3" destOrd="0" parTransId="{9E7DF378-7F01-4A2A-8E88-C03847FC2A9D}" sibTransId="{7A02C821-14C0-4988-AE9C-A40AD910258D}"/>
    <dgm:cxn modelId="{DC04A54F-2C7D-493D-90CB-F136908F320B}" type="presParOf" srcId="{CB47469A-F4F0-45C0-A940-3FA69FA7A8EC}" destId="{5427FD7D-5F75-4802-8D27-9D08627994C7}" srcOrd="0" destOrd="0" presId="urn:microsoft.com/office/officeart/2018/2/layout/IconVerticalSolidList"/>
    <dgm:cxn modelId="{DF84E43F-E91A-4890-A27C-776DB2783F00}" type="presParOf" srcId="{5427FD7D-5F75-4802-8D27-9D08627994C7}" destId="{FBB784F7-EBFA-43D7-8AE0-1F791A1B5BF8}" srcOrd="0" destOrd="0" presId="urn:microsoft.com/office/officeart/2018/2/layout/IconVerticalSolidList"/>
    <dgm:cxn modelId="{088C6F5E-758B-4F37-B3F1-CF495D9E3736}" type="presParOf" srcId="{5427FD7D-5F75-4802-8D27-9D08627994C7}" destId="{457FE53A-8EDC-4029-A990-8A45F3376144}" srcOrd="1" destOrd="0" presId="urn:microsoft.com/office/officeart/2018/2/layout/IconVerticalSolidList"/>
    <dgm:cxn modelId="{F13F1EDD-71EE-4D34-ABCA-A5A7022D327B}" type="presParOf" srcId="{5427FD7D-5F75-4802-8D27-9D08627994C7}" destId="{70ACCA37-0628-47FB-A973-4D1F81A0AB1F}" srcOrd="2" destOrd="0" presId="urn:microsoft.com/office/officeart/2018/2/layout/IconVerticalSolidList"/>
    <dgm:cxn modelId="{65966C73-0B8E-450E-913F-902CF156D77A}" type="presParOf" srcId="{5427FD7D-5F75-4802-8D27-9D08627994C7}" destId="{A1254C7C-7C2B-4DEE-9EC1-B9D56BFC1483}" srcOrd="3" destOrd="0" presId="urn:microsoft.com/office/officeart/2018/2/layout/IconVerticalSolidList"/>
    <dgm:cxn modelId="{E9CB5DAA-8CDD-40EA-B201-7E19F7EF2CC0}" type="presParOf" srcId="{CB47469A-F4F0-45C0-A940-3FA69FA7A8EC}" destId="{23AF0586-7B0D-4934-8723-42DA597A2EC6}" srcOrd="1" destOrd="0" presId="urn:microsoft.com/office/officeart/2018/2/layout/IconVerticalSolidList"/>
    <dgm:cxn modelId="{E7BDCC61-6762-4065-8A87-EB41381EA890}" type="presParOf" srcId="{CB47469A-F4F0-45C0-A940-3FA69FA7A8EC}" destId="{8B676CB7-9AA3-4355-B2B6-7651D1D0059A}" srcOrd="2" destOrd="0" presId="urn:microsoft.com/office/officeart/2018/2/layout/IconVerticalSolidList"/>
    <dgm:cxn modelId="{59589C80-2846-4987-9C4B-E27A0A82DEB9}" type="presParOf" srcId="{8B676CB7-9AA3-4355-B2B6-7651D1D0059A}" destId="{F0172D8B-0E06-4B6D-8001-4CF5025466AE}" srcOrd="0" destOrd="0" presId="urn:microsoft.com/office/officeart/2018/2/layout/IconVerticalSolidList"/>
    <dgm:cxn modelId="{437BB6C4-20E0-4F09-A421-2E773E1F34BF}" type="presParOf" srcId="{8B676CB7-9AA3-4355-B2B6-7651D1D0059A}" destId="{AE8DFEC7-E13C-413E-839C-533B698CE022}" srcOrd="1" destOrd="0" presId="urn:microsoft.com/office/officeart/2018/2/layout/IconVerticalSolidList"/>
    <dgm:cxn modelId="{1F734132-4773-497B-9263-F42386A9C684}" type="presParOf" srcId="{8B676CB7-9AA3-4355-B2B6-7651D1D0059A}" destId="{FD50D5AC-AA8B-4E46-87F8-FAA1079FBB7D}" srcOrd="2" destOrd="0" presId="urn:microsoft.com/office/officeart/2018/2/layout/IconVerticalSolidList"/>
    <dgm:cxn modelId="{E56281D8-5AB4-42B7-A193-D5F0CF210C61}" type="presParOf" srcId="{8B676CB7-9AA3-4355-B2B6-7651D1D0059A}" destId="{47E5171A-6D8A-40D7-81EE-3CA7458AAA44}" srcOrd="3" destOrd="0" presId="urn:microsoft.com/office/officeart/2018/2/layout/IconVerticalSolidList"/>
    <dgm:cxn modelId="{CCF336A8-7237-4B80-AAF8-369109B2CCA7}" type="presParOf" srcId="{CB47469A-F4F0-45C0-A940-3FA69FA7A8EC}" destId="{7F12F8B8-11F8-47D1-92C1-C235F5B66371}" srcOrd="3" destOrd="0" presId="urn:microsoft.com/office/officeart/2018/2/layout/IconVerticalSolidList"/>
    <dgm:cxn modelId="{03CBE6B7-58E3-40B8-80C1-0999735B6EE6}" type="presParOf" srcId="{CB47469A-F4F0-45C0-A940-3FA69FA7A8EC}" destId="{B4562320-5B9B-4936-9618-09CF4D8985B6}" srcOrd="4" destOrd="0" presId="urn:microsoft.com/office/officeart/2018/2/layout/IconVerticalSolidList"/>
    <dgm:cxn modelId="{8D894D13-B860-4475-9986-0829A7CC5F3A}" type="presParOf" srcId="{B4562320-5B9B-4936-9618-09CF4D8985B6}" destId="{C5FBDC84-CF06-4404-AC27-F85EC6A7AF46}" srcOrd="0" destOrd="0" presId="urn:microsoft.com/office/officeart/2018/2/layout/IconVerticalSolidList"/>
    <dgm:cxn modelId="{ECE66CA6-04A9-406C-910E-ECF0E633E1FC}" type="presParOf" srcId="{B4562320-5B9B-4936-9618-09CF4D8985B6}" destId="{55A3A73E-1FF5-42C9-80AB-FD44A0B7E6F7}" srcOrd="1" destOrd="0" presId="urn:microsoft.com/office/officeart/2018/2/layout/IconVerticalSolidList"/>
    <dgm:cxn modelId="{6DBAAEC6-E64E-41EB-8C14-1857683A9CB4}" type="presParOf" srcId="{B4562320-5B9B-4936-9618-09CF4D8985B6}" destId="{350A7E02-D623-4A2E-9228-54C1DE561389}" srcOrd="2" destOrd="0" presId="urn:microsoft.com/office/officeart/2018/2/layout/IconVerticalSolidList"/>
    <dgm:cxn modelId="{5495CC81-120F-40CC-8E08-D5231A70F7F6}" type="presParOf" srcId="{B4562320-5B9B-4936-9618-09CF4D8985B6}" destId="{4E30383B-3272-49CE-9EF1-ED308319FC3B}" srcOrd="3" destOrd="0" presId="urn:microsoft.com/office/officeart/2018/2/layout/IconVerticalSolidList"/>
    <dgm:cxn modelId="{EA9B3968-2963-4F3D-83AF-8E9E34BC3522}" type="presParOf" srcId="{CB47469A-F4F0-45C0-A940-3FA69FA7A8EC}" destId="{8621A657-C36F-4931-A7CE-F57F97870C4F}" srcOrd="5" destOrd="0" presId="urn:microsoft.com/office/officeart/2018/2/layout/IconVerticalSolidList"/>
    <dgm:cxn modelId="{69B8467C-075D-4F10-8C3A-991BE8A9F815}" type="presParOf" srcId="{CB47469A-F4F0-45C0-A940-3FA69FA7A8EC}" destId="{93ED9CEF-3231-4110-AB27-F3F510C8EA5B}" srcOrd="6" destOrd="0" presId="urn:microsoft.com/office/officeart/2018/2/layout/IconVerticalSolidList"/>
    <dgm:cxn modelId="{2D68E9D2-5F88-49E0-81F0-C946ECA5A37D}" type="presParOf" srcId="{93ED9CEF-3231-4110-AB27-F3F510C8EA5B}" destId="{9A87A0B4-A6E7-4581-BD80-E8F96F1B046D}" srcOrd="0" destOrd="0" presId="urn:microsoft.com/office/officeart/2018/2/layout/IconVerticalSolidList"/>
    <dgm:cxn modelId="{A84A1D4B-4E17-46DB-AC28-8A7243BD49C6}" type="presParOf" srcId="{93ED9CEF-3231-4110-AB27-F3F510C8EA5B}" destId="{8143C566-69F4-4F53-9D58-7770E3A576A2}" srcOrd="1" destOrd="0" presId="urn:microsoft.com/office/officeart/2018/2/layout/IconVerticalSolidList"/>
    <dgm:cxn modelId="{78D7D231-8BB5-441B-8CF6-3ABF0668512F}" type="presParOf" srcId="{93ED9CEF-3231-4110-AB27-F3F510C8EA5B}" destId="{63F60376-ACBF-4C3B-AF90-77907E13BAE0}" srcOrd="2" destOrd="0" presId="urn:microsoft.com/office/officeart/2018/2/layout/IconVerticalSolidList"/>
    <dgm:cxn modelId="{8A9F546F-C4F2-4B8C-A6AC-82347A2B9585}" type="presParOf" srcId="{93ED9CEF-3231-4110-AB27-F3F510C8EA5B}" destId="{D61415DA-0784-49A3-92C4-A49DD3D6F4E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588C5E-86B5-46C9-B349-75AB69A9DB7A}" type="doc">
      <dgm:prSet loTypeId="urn:microsoft.com/office/officeart/2018/2/layout/IconVerticalSolidList" loCatId="icon" qsTypeId="urn:microsoft.com/office/officeart/2005/8/quickstyle/simple4" qsCatId="simple" csTypeId="urn:microsoft.com/office/officeart/2018/5/colors/Iconchunking_neutralicontext_accent4_2" csCatId="accent4" phldr="1"/>
      <dgm:spPr/>
      <dgm:t>
        <a:bodyPr/>
        <a:lstStyle/>
        <a:p>
          <a:endParaRPr lang="en-US"/>
        </a:p>
      </dgm:t>
    </dgm:pt>
    <dgm:pt modelId="{681EDBB9-7309-4A3E-B50D-05EAABDFB99E}">
      <dgm:prSet/>
      <dgm:spPr/>
      <dgm:t>
        <a:bodyPr/>
        <a:lstStyle/>
        <a:p>
          <a:r>
            <a:rPr lang="en-US" baseline="0" dirty="0"/>
            <a:t>Skimming devices can be attached to ATM’s or credit card readers, stealing your information.</a:t>
          </a:r>
          <a:endParaRPr lang="en-US" dirty="0"/>
        </a:p>
      </dgm:t>
    </dgm:pt>
    <dgm:pt modelId="{B338DB3B-FE6C-483A-818A-F17BE7D00BA7}" type="parTrans" cxnId="{E3CB230D-AD14-4CD6-A1AA-6134C0DB8359}">
      <dgm:prSet/>
      <dgm:spPr/>
      <dgm:t>
        <a:bodyPr/>
        <a:lstStyle/>
        <a:p>
          <a:endParaRPr lang="en-US"/>
        </a:p>
      </dgm:t>
    </dgm:pt>
    <dgm:pt modelId="{C8DD2CDE-E59A-4DB1-A09F-745F65A32E3A}" type="sibTrans" cxnId="{E3CB230D-AD14-4CD6-A1AA-6134C0DB8359}">
      <dgm:prSet/>
      <dgm:spPr/>
      <dgm:t>
        <a:bodyPr/>
        <a:lstStyle/>
        <a:p>
          <a:endParaRPr lang="en-US"/>
        </a:p>
      </dgm:t>
    </dgm:pt>
    <dgm:pt modelId="{43767EF5-6229-4270-9F28-1F51A561F175}">
      <dgm:prSet/>
      <dgm:spPr/>
      <dgm:t>
        <a:bodyPr/>
        <a:lstStyle/>
        <a:p>
          <a:r>
            <a:rPr lang="en-US" baseline="0" dirty="0"/>
            <a:t>Often a small camera will be placed as well to get your PIN.</a:t>
          </a:r>
          <a:endParaRPr lang="en-US" dirty="0"/>
        </a:p>
      </dgm:t>
    </dgm:pt>
    <dgm:pt modelId="{837265A2-C0D9-41F3-A56A-0844F0A06538}" type="parTrans" cxnId="{18EBE733-3986-4C91-91EB-F2A773BFEA87}">
      <dgm:prSet/>
      <dgm:spPr/>
      <dgm:t>
        <a:bodyPr/>
        <a:lstStyle/>
        <a:p>
          <a:endParaRPr lang="en-US"/>
        </a:p>
      </dgm:t>
    </dgm:pt>
    <dgm:pt modelId="{9BE8C011-7B4D-47BF-AC3E-513C104FFF39}" type="sibTrans" cxnId="{18EBE733-3986-4C91-91EB-F2A773BFEA87}">
      <dgm:prSet/>
      <dgm:spPr/>
      <dgm:t>
        <a:bodyPr/>
        <a:lstStyle/>
        <a:p>
          <a:endParaRPr lang="en-US"/>
        </a:p>
      </dgm:t>
    </dgm:pt>
    <dgm:pt modelId="{4517B8B8-7BB5-4234-AA89-862C0398CC2D}">
      <dgm:prSet/>
      <dgm:spPr/>
      <dgm:t>
        <a:bodyPr/>
        <a:lstStyle/>
        <a:p>
          <a:r>
            <a:rPr lang="en-US" baseline="0" dirty="0"/>
            <a:t>If an ATM machine or a gas pump card reader looks odd, or loose, go inside the bank or gas station to pay or go elsewhere.</a:t>
          </a:r>
          <a:endParaRPr lang="en-US" dirty="0"/>
        </a:p>
      </dgm:t>
    </dgm:pt>
    <dgm:pt modelId="{06F2D371-9CE0-4EED-ADCE-06B4DAB0572C}" type="parTrans" cxnId="{F2FD3F68-7F46-4EF4-9F37-33320E773688}">
      <dgm:prSet/>
      <dgm:spPr/>
      <dgm:t>
        <a:bodyPr/>
        <a:lstStyle/>
        <a:p>
          <a:endParaRPr lang="en-US"/>
        </a:p>
      </dgm:t>
    </dgm:pt>
    <dgm:pt modelId="{5B8CC6B5-0F9A-4398-8D3D-2E2F1748D177}" type="sibTrans" cxnId="{F2FD3F68-7F46-4EF4-9F37-33320E773688}">
      <dgm:prSet/>
      <dgm:spPr/>
      <dgm:t>
        <a:bodyPr/>
        <a:lstStyle/>
        <a:p>
          <a:endParaRPr lang="en-US"/>
        </a:p>
      </dgm:t>
    </dgm:pt>
    <dgm:pt modelId="{42B01103-4C59-44C3-A458-CD02BD7799E3}">
      <dgm:prSet/>
      <dgm:spPr/>
      <dgm:t>
        <a:bodyPr/>
        <a:lstStyle/>
        <a:p>
          <a:r>
            <a:rPr lang="en-US" baseline="0" dirty="0"/>
            <a:t>Place a hand over the keypad when entering your PIN.</a:t>
          </a:r>
          <a:endParaRPr lang="en-US" dirty="0"/>
        </a:p>
      </dgm:t>
    </dgm:pt>
    <dgm:pt modelId="{F53C53E1-18A6-46FD-B400-4E3588B98A7F}" type="parTrans" cxnId="{547C3C91-1B4E-40CD-A2D1-FB0801487E26}">
      <dgm:prSet/>
      <dgm:spPr/>
      <dgm:t>
        <a:bodyPr/>
        <a:lstStyle/>
        <a:p>
          <a:endParaRPr lang="en-US"/>
        </a:p>
      </dgm:t>
    </dgm:pt>
    <dgm:pt modelId="{96994ABF-DA2A-4EF5-A5A9-A8EF330D947C}" type="sibTrans" cxnId="{547C3C91-1B4E-40CD-A2D1-FB0801487E26}">
      <dgm:prSet/>
      <dgm:spPr/>
      <dgm:t>
        <a:bodyPr/>
        <a:lstStyle/>
        <a:p>
          <a:endParaRPr lang="en-US"/>
        </a:p>
      </dgm:t>
    </dgm:pt>
    <dgm:pt modelId="{5A4C06C3-B7C1-49E3-9757-7725E009C85A}" type="pres">
      <dgm:prSet presAssocID="{20588C5E-86B5-46C9-B349-75AB69A9DB7A}" presName="root" presStyleCnt="0">
        <dgm:presLayoutVars>
          <dgm:dir/>
          <dgm:resizeHandles val="exact"/>
        </dgm:presLayoutVars>
      </dgm:prSet>
      <dgm:spPr/>
    </dgm:pt>
    <dgm:pt modelId="{935BF9CE-EA64-4B9D-A7E2-4DD9B8328F1E}" type="pres">
      <dgm:prSet presAssocID="{681EDBB9-7309-4A3E-B50D-05EAABDFB99E}" presName="compNode" presStyleCnt="0"/>
      <dgm:spPr/>
    </dgm:pt>
    <dgm:pt modelId="{27C6B561-2CBC-46B9-8D35-DD1B302CED32}" type="pres">
      <dgm:prSet presAssocID="{681EDBB9-7309-4A3E-B50D-05EAABDFB99E}" presName="bgRect" presStyleLbl="bgShp" presStyleIdx="0" presStyleCnt="4"/>
      <dgm:spPr/>
    </dgm:pt>
    <dgm:pt modelId="{420BBC7E-DD56-44B4-9C50-878AE7BA6CAB}" type="pres">
      <dgm:prSet presAssocID="{681EDBB9-7309-4A3E-B50D-05EAABDFB99E}" presName="iconRect" presStyleLbl="node1" presStyleIdx="0" presStyleCnt="4" custScaleX="194949" custScaleY="170991"/>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a:noFill/>
        </a:ln>
      </dgm:spPr>
      <dgm:extLst/>
    </dgm:pt>
    <dgm:pt modelId="{EBA5E138-196F-454A-9EA8-7350149D46A2}" type="pres">
      <dgm:prSet presAssocID="{681EDBB9-7309-4A3E-B50D-05EAABDFB99E}" presName="spaceRect" presStyleCnt="0"/>
      <dgm:spPr/>
    </dgm:pt>
    <dgm:pt modelId="{626DEDA0-FEC5-45F2-8BF9-1F01C217C705}" type="pres">
      <dgm:prSet presAssocID="{681EDBB9-7309-4A3E-B50D-05EAABDFB99E}" presName="parTx" presStyleLbl="revTx" presStyleIdx="0" presStyleCnt="4">
        <dgm:presLayoutVars>
          <dgm:chMax val="0"/>
          <dgm:chPref val="0"/>
        </dgm:presLayoutVars>
      </dgm:prSet>
      <dgm:spPr/>
    </dgm:pt>
    <dgm:pt modelId="{B367D88D-3598-4FF6-B9EB-456C7552F227}" type="pres">
      <dgm:prSet presAssocID="{C8DD2CDE-E59A-4DB1-A09F-745F65A32E3A}" presName="sibTrans" presStyleCnt="0"/>
      <dgm:spPr/>
    </dgm:pt>
    <dgm:pt modelId="{EC4AF19E-B68A-4FDB-ADE6-6695F99208DC}" type="pres">
      <dgm:prSet presAssocID="{43767EF5-6229-4270-9F28-1F51A561F175}" presName="compNode" presStyleCnt="0"/>
      <dgm:spPr/>
    </dgm:pt>
    <dgm:pt modelId="{078E5D05-7212-4894-A38B-09EE1DC6CDD2}" type="pres">
      <dgm:prSet presAssocID="{43767EF5-6229-4270-9F28-1F51A561F175}" presName="bgRect" presStyleLbl="bgShp" presStyleIdx="1" presStyleCnt="4"/>
      <dgm:spPr/>
    </dgm:pt>
    <dgm:pt modelId="{F6A694D0-87D6-44FB-9005-41BD2B1BA724}" type="pres">
      <dgm:prSet presAssocID="{43767EF5-6229-4270-9F28-1F51A561F175}" presName="iconRect" presStyleLbl="node1" presStyleIdx="1" presStyleCnt="4" custScaleX="169238" custScaleY="149247"/>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4000" r="-4000"/>
          </a:stretch>
        </a:blipFill>
        <a:ln>
          <a:noFill/>
        </a:ln>
      </dgm:spPr>
      <dgm:extLst/>
    </dgm:pt>
    <dgm:pt modelId="{4D86FC6D-AD2F-4EED-B1B8-7CCA9653CA92}" type="pres">
      <dgm:prSet presAssocID="{43767EF5-6229-4270-9F28-1F51A561F175}" presName="spaceRect" presStyleCnt="0"/>
      <dgm:spPr/>
    </dgm:pt>
    <dgm:pt modelId="{9128258E-B401-4848-ACDB-954A53BDC2C2}" type="pres">
      <dgm:prSet presAssocID="{43767EF5-6229-4270-9F28-1F51A561F175}" presName="parTx" presStyleLbl="revTx" presStyleIdx="1" presStyleCnt="4">
        <dgm:presLayoutVars>
          <dgm:chMax val="0"/>
          <dgm:chPref val="0"/>
        </dgm:presLayoutVars>
      </dgm:prSet>
      <dgm:spPr/>
    </dgm:pt>
    <dgm:pt modelId="{2F0F59E8-7074-40DE-B2A4-588ED31CAEDA}" type="pres">
      <dgm:prSet presAssocID="{9BE8C011-7B4D-47BF-AC3E-513C104FFF39}" presName="sibTrans" presStyleCnt="0"/>
      <dgm:spPr/>
    </dgm:pt>
    <dgm:pt modelId="{4D753C63-913B-4A17-8597-82FE0E60CD76}" type="pres">
      <dgm:prSet presAssocID="{4517B8B8-7BB5-4234-AA89-862C0398CC2D}" presName="compNode" presStyleCnt="0"/>
      <dgm:spPr/>
    </dgm:pt>
    <dgm:pt modelId="{8C10E1C4-0F0E-47A4-999A-1E957037EDD5}" type="pres">
      <dgm:prSet presAssocID="{4517B8B8-7BB5-4234-AA89-862C0398CC2D}" presName="bgRect" presStyleLbl="bgShp" presStyleIdx="2" presStyleCnt="4"/>
      <dgm:spPr/>
    </dgm:pt>
    <dgm:pt modelId="{7A2175A8-719C-41F6-A530-F492D9EFAA49}" type="pres">
      <dgm:prSet presAssocID="{4517B8B8-7BB5-4234-AA89-862C0398CC2D}" presName="iconRect" presStyleLbl="node1" presStyleIdx="2" presStyleCnt="4" custScaleX="147811" custScaleY="136074"/>
      <dgm:spPr>
        <a:blipFill>
          <a:blip xmlns:r="http://schemas.openxmlformats.org/officeDocument/2006/relationships" r:embed="rId5">
            <a:extLst>
              <a:ext uri="{837473B0-CC2E-450A-ABE3-18F120FF3D39}">
                <a1611:picAttrSrcUrl xmlns:a1611="http://schemas.microsoft.com/office/drawing/2016/11/main" r:id="rId6"/>
              </a:ext>
            </a:extLst>
          </a:blip>
          <a:srcRect/>
          <a:stretch>
            <a:fillRect/>
          </a:stretch>
        </a:blipFill>
        <a:ln>
          <a:noFill/>
        </a:ln>
      </dgm:spPr>
      <dgm:extLst/>
    </dgm:pt>
    <dgm:pt modelId="{7DF1B582-001A-41F8-AFC6-C88665C41E00}" type="pres">
      <dgm:prSet presAssocID="{4517B8B8-7BB5-4234-AA89-862C0398CC2D}" presName="spaceRect" presStyleCnt="0"/>
      <dgm:spPr/>
    </dgm:pt>
    <dgm:pt modelId="{84F96331-449A-440F-8C28-7D3829F340E6}" type="pres">
      <dgm:prSet presAssocID="{4517B8B8-7BB5-4234-AA89-862C0398CC2D}" presName="parTx" presStyleLbl="revTx" presStyleIdx="2" presStyleCnt="4">
        <dgm:presLayoutVars>
          <dgm:chMax val="0"/>
          <dgm:chPref val="0"/>
        </dgm:presLayoutVars>
      </dgm:prSet>
      <dgm:spPr/>
    </dgm:pt>
    <dgm:pt modelId="{5E02D8E1-9596-4F36-A1C5-0BB147FE1ED0}" type="pres">
      <dgm:prSet presAssocID="{5B8CC6B5-0F9A-4398-8D3D-2E2F1748D177}" presName="sibTrans" presStyleCnt="0"/>
      <dgm:spPr/>
    </dgm:pt>
    <dgm:pt modelId="{4B2FC698-EF2F-4BD3-9331-05C25099B107}" type="pres">
      <dgm:prSet presAssocID="{42B01103-4C59-44C3-A458-CD02BD7799E3}" presName="compNode" presStyleCnt="0"/>
      <dgm:spPr/>
    </dgm:pt>
    <dgm:pt modelId="{A0FE7637-9C33-438C-B235-B20B8AF1B2DC}" type="pres">
      <dgm:prSet presAssocID="{42B01103-4C59-44C3-A458-CD02BD7799E3}" presName="bgRect" presStyleLbl="bgShp" presStyleIdx="3" presStyleCnt="4"/>
      <dgm:spPr/>
    </dgm:pt>
    <dgm:pt modelId="{893A247D-CFC9-4E25-A97E-C316610C10B6}" type="pres">
      <dgm:prSet presAssocID="{42B01103-4C59-44C3-A458-CD02BD7799E3}" presName="iconRect" presStyleLbl="node1" presStyleIdx="3" presStyleCnt="4" custScaleX="152097" custScaleY="144327"/>
      <dgm:spPr>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20000" r="-20000"/>
          </a:stretch>
        </a:blipFill>
        <a:ln>
          <a:noFill/>
        </a:ln>
      </dgm:spPr>
      <dgm:extLst/>
    </dgm:pt>
    <dgm:pt modelId="{B91F9C3B-4820-4918-A0B1-A07A7EEA9E9A}" type="pres">
      <dgm:prSet presAssocID="{42B01103-4C59-44C3-A458-CD02BD7799E3}" presName="spaceRect" presStyleCnt="0"/>
      <dgm:spPr/>
    </dgm:pt>
    <dgm:pt modelId="{B443AF27-F8CA-4A12-96BF-8A9C86223120}" type="pres">
      <dgm:prSet presAssocID="{42B01103-4C59-44C3-A458-CD02BD7799E3}" presName="parTx" presStyleLbl="revTx" presStyleIdx="3" presStyleCnt="4">
        <dgm:presLayoutVars>
          <dgm:chMax val="0"/>
          <dgm:chPref val="0"/>
        </dgm:presLayoutVars>
      </dgm:prSet>
      <dgm:spPr/>
    </dgm:pt>
  </dgm:ptLst>
  <dgm:cxnLst>
    <dgm:cxn modelId="{E3CB230D-AD14-4CD6-A1AA-6134C0DB8359}" srcId="{20588C5E-86B5-46C9-B349-75AB69A9DB7A}" destId="{681EDBB9-7309-4A3E-B50D-05EAABDFB99E}" srcOrd="0" destOrd="0" parTransId="{B338DB3B-FE6C-483A-818A-F17BE7D00BA7}" sibTransId="{C8DD2CDE-E59A-4DB1-A09F-745F65A32E3A}"/>
    <dgm:cxn modelId="{18EBE733-3986-4C91-91EB-F2A773BFEA87}" srcId="{20588C5E-86B5-46C9-B349-75AB69A9DB7A}" destId="{43767EF5-6229-4270-9F28-1F51A561F175}" srcOrd="1" destOrd="0" parTransId="{837265A2-C0D9-41F3-A56A-0844F0A06538}" sibTransId="{9BE8C011-7B4D-47BF-AC3E-513C104FFF39}"/>
    <dgm:cxn modelId="{F2FD3F68-7F46-4EF4-9F37-33320E773688}" srcId="{20588C5E-86B5-46C9-B349-75AB69A9DB7A}" destId="{4517B8B8-7BB5-4234-AA89-862C0398CC2D}" srcOrd="2" destOrd="0" parTransId="{06F2D371-9CE0-4EED-ADCE-06B4DAB0572C}" sibTransId="{5B8CC6B5-0F9A-4398-8D3D-2E2F1748D177}"/>
    <dgm:cxn modelId="{5C702F6E-EFD5-4BCE-A697-AE9486733634}" type="presOf" srcId="{681EDBB9-7309-4A3E-B50D-05EAABDFB99E}" destId="{626DEDA0-FEC5-45F2-8BF9-1F01C217C705}" srcOrd="0" destOrd="0" presId="urn:microsoft.com/office/officeart/2018/2/layout/IconVerticalSolidList"/>
    <dgm:cxn modelId="{FFC9AA4E-D9C0-4C5F-876B-64D874F07907}" type="presOf" srcId="{4517B8B8-7BB5-4234-AA89-862C0398CC2D}" destId="{84F96331-449A-440F-8C28-7D3829F340E6}" srcOrd="0" destOrd="0" presId="urn:microsoft.com/office/officeart/2018/2/layout/IconVerticalSolidList"/>
    <dgm:cxn modelId="{547C3C91-1B4E-40CD-A2D1-FB0801487E26}" srcId="{20588C5E-86B5-46C9-B349-75AB69A9DB7A}" destId="{42B01103-4C59-44C3-A458-CD02BD7799E3}" srcOrd="3" destOrd="0" parTransId="{F53C53E1-18A6-46FD-B400-4E3588B98A7F}" sibTransId="{96994ABF-DA2A-4EF5-A5A9-A8EF330D947C}"/>
    <dgm:cxn modelId="{F75457AA-642E-49CD-9854-195B3B74C10B}" type="presOf" srcId="{43767EF5-6229-4270-9F28-1F51A561F175}" destId="{9128258E-B401-4848-ACDB-954A53BDC2C2}" srcOrd="0" destOrd="0" presId="urn:microsoft.com/office/officeart/2018/2/layout/IconVerticalSolidList"/>
    <dgm:cxn modelId="{BFDE10CD-71FA-4C29-81FC-D592AA30DE39}" type="presOf" srcId="{20588C5E-86B5-46C9-B349-75AB69A9DB7A}" destId="{5A4C06C3-B7C1-49E3-9757-7725E009C85A}" srcOrd="0" destOrd="0" presId="urn:microsoft.com/office/officeart/2018/2/layout/IconVerticalSolidList"/>
    <dgm:cxn modelId="{DADF4DE5-9EBD-484C-83B9-038B8C006801}" type="presOf" srcId="{42B01103-4C59-44C3-A458-CD02BD7799E3}" destId="{B443AF27-F8CA-4A12-96BF-8A9C86223120}" srcOrd="0" destOrd="0" presId="urn:microsoft.com/office/officeart/2018/2/layout/IconVerticalSolidList"/>
    <dgm:cxn modelId="{FB53A6DD-B7CB-4778-9254-A72AA5D6F6F8}" type="presParOf" srcId="{5A4C06C3-B7C1-49E3-9757-7725E009C85A}" destId="{935BF9CE-EA64-4B9D-A7E2-4DD9B8328F1E}" srcOrd="0" destOrd="0" presId="urn:microsoft.com/office/officeart/2018/2/layout/IconVerticalSolidList"/>
    <dgm:cxn modelId="{6448D06B-A7F1-4FA7-900C-4F829F804DF8}" type="presParOf" srcId="{935BF9CE-EA64-4B9D-A7E2-4DD9B8328F1E}" destId="{27C6B561-2CBC-46B9-8D35-DD1B302CED32}" srcOrd="0" destOrd="0" presId="urn:microsoft.com/office/officeart/2018/2/layout/IconVerticalSolidList"/>
    <dgm:cxn modelId="{321DB830-3C04-42E5-90F9-4BE5DBD18AF9}" type="presParOf" srcId="{935BF9CE-EA64-4B9D-A7E2-4DD9B8328F1E}" destId="{420BBC7E-DD56-44B4-9C50-878AE7BA6CAB}" srcOrd="1" destOrd="0" presId="urn:microsoft.com/office/officeart/2018/2/layout/IconVerticalSolidList"/>
    <dgm:cxn modelId="{7B1023EB-8FC1-41EB-A282-ED1F4AECF71D}" type="presParOf" srcId="{935BF9CE-EA64-4B9D-A7E2-4DD9B8328F1E}" destId="{EBA5E138-196F-454A-9EA8-7350149D46A2}" srcOrd="2" destOrd="0" presId="urn:microsoft.com/office/officeart/2018/2/layout/IconVerticalSolidList"/>
    <dgm:cxn modelId="{5186285C-E8B8-4E98-B956-611D9BBF3513}" type="presParOf" srcId="{935BF9CE-EA64-4B9D-A7E2-4DD9B8328F1E}" destId="{626DEDA0-FEC5-45F2-8BF9-1F01C217C705}" srcOrd="3" destOrd="0" presId="urn:microsoft.com/office/officeart/2018/2/layout/IconVerticalSolidList"/>
    <dgm:cxn modelId="{D5228923-03F4-4FAA-82AF-8AED09B66CEE}" type="presParOf" srcId="{5A4C06C3-B7C1-49E3-9757-7725E009C85A}" destId="{B367D88D-3598-4FF6-B9EB-456C7552F227}" srcOrd="1" destOrd="0" presId="urn:microsoft.com/office/officeart/2018/2/layout/IconVerticalSolidList"/>
    <dgm:cxn modelId="{82BC4D05-DC18-41AB-81E7-51ACDC3CA37E}" type="presParOf" srcId="{5A4C06C3-B7C1-49E3-9757-7725E009C85A}" destId="{EC4AF19E-B68A-4FDB-ADE6-6695F99208DC}" srcOrd="2" destOrd="0" presId="urn:microsoft.com/office/officeart/2018/2/layout/IconVerticalSolidList"/>
    <dgm:cxn modelId="{E1E6BBF2-60B0-4643-9EE4-D538C03F1FF5}" type="presParOf" srcId="{EC4AF19E-B68A-4FDB-ADE6-6695F99208DC}" destId="{078E5D05-7212-4894-A38B-09EE1DC6CDD2}" srcOrd="0" destOrd="0" presId="urn:microsoft.com/office/officeart/2018/2/layout/IconVerticalSolidList"/>
    <dgm:cxn modelId="{0E109FC3-53DD-40AD-BC94-C829AFA1FA52}" type="presParOf" srcId="{EC4AF19E-B68A-4FDB-ADE6-6695F99208DC}" destId="{F6A694D0-87D6-44FB-9005-41BD2B1BA724}" srcOrd="1" destOrd="0" presId="urn:microsoft.com/office/officeart/2018/2/layout/IconVerticalSolidList"/>
    <dgm:cxn modelId="{005074CE-354F-415C-AEBA-9A0D04C1C2AB}" type="presParOf" srcId="{EC4AF19E-B68A-4FDB-ADE6-6695F99208DC}" destId="{4D86FC6D-AD2F-4EED-B1B8-7CCA9653CA92}" srcOrd="2" destOrd="0" presId="urn:microsoft.com/office/officeart/2018/2/layout/IconVerticalSolidList"/>
    <dgm:cxn modelId="{DFC542DB-6936-4F63-BE1F-F8FCBE3BD6B2}" type="presParOf" srcId="{EC4AF19E-B68A-4FDB-ADE6-6695F99208DC}" destId="{9128258E-B401-4848-ACDB-954A53BDC2C2}" srcOrd="3" destOrd="0" presId="urn:microsoft.com/office/officeart/2018/2/layout/IconVerticalSolidList"/>
    <dgm:cxn modelId="{CEC65F0C-5EE4-46C4-BEE2-7F769D54CC69}" type="presParOf" srcId="{5A4C06C3-B7C1-49E3-9757-7725E009C85A}" destId="{2F0F59E8-7074-40DE-B2A4-588ED31CAEDA}" srcOrd="3" destOrd="0" presId="urn:microsoft.com/office/officeart/2018/2/layout/IconVerticalSolidList"/>
    <dgm:cxn modelId="{3FCBEBC9-D8AC-49FD-9507-2054B4EFF5A2}" type="presParOf" srcId="{5A4C06C3-B7C1-49E3-9757-7725E009C85A}" destId="{4D753C63-913B-4A17-8597-82FE0E60CD76}" srcOrd="4" destOrd="0" presId="urn:microsoft.com/office/officeart/2018/2/layout/IconVerticalSolidList"/>
    <dgm:cxn modelId="{2BE82341-A18F-499B-9B4B-06B02B5BA696}" type="presParOf" srcId="{4D753C63-913B-4A17-8597-82FE0E60CD76}" destId="{8C10E1C4-0F0E-47A4-999A-1E957037EDD5}" srcOrd="0" destOrd="0" presId="urn:microsoft.com/office/officeart/2018/2/layout/IconVerticalSolidList"/>
    <dgm:cxn modelId="{C0D8A2C9-1A27-4AFE-A404-ED196AC4E3B8}" type="presParOf" srcId="{4D753C63-913B-4A17-8597-82FE0E60CD76}" destId="{7A2175A8-719C-41F6-A530-F492D9EFAA49}" srcOrd="1" destOrd="0" presId="urn:microsoft.com/office/officeart/2018/2/layout/IconVerticalSolidList"/>
    <dgm:cxn modelId="{8CF40EF3-8017-4CCE-A81F-6B1A205EE11B}" type="presParOf" srcId="{4D753C63-913B-4A17-8597-82FE0E60CD76}" destId="{7DF1B582-001A-41F8-AFC6-C88665C41E00}" srcOrd="2" destOrd="0" presId="urn:microsoft.com/office/officeart/2018/2/layout/IconVerticalSolidList"/>
    <dgm:cxn modelId="{DAFF2D8D-D52D-4196-BC66-A94D6D567A3E}" type="presParOf" srcId="{4D753C63-913B-4A17-8597-82FE0E60CD76}" destId="{84F96331-449A-440F-8C28-7D3829F340E6}" srcOrd="3" destOrd="0" presId="urn:microsoft.com/office/officeart/2018/2/layout/IconVerticalSolidList"/>
    <dgm:cxn modelId="{9EA75914-05AF-43DD-B385-00359D9BCEC9}" type="presParOf" srcId="{5A4C06C3-B7C1-49E3-9757-7725E009C85A}" destId="{5E02D8E1-9596-4F36-A1C5-0BB147FE1ED0}" srcOrd="5" destOrd="0" presId="urn:microsoft.com/office/officeart/2018/2/layout/IconVerticalSolidList"/>
    <dgm:cxn modelId="{1748BE6A-FC0B-4860-BE75-B3512BB0B9C6}" type="presParOf" srcId="{5A4C06C3-B7C1-49E3-9757-7725E009C85A}" destId="{4B2FC698-EF2F-4BD3-9331-05C25099B107}" srcOrd="6" destOrd="0" presId="urn:microsoft.com/office/officeart/2018/2/layout/IconVerticalSolidList"/>
    <dgm:cxn modelId="{CEDAA1CF-E7C4-452A-88B8-532D405C5087}" type="presParOf" srcId="{4B2FC698-EF2F-4BD3-9331-05C25099B107}" destId="{A0FE7637-9C33-438C-B235-B20B8AF1B2DC}" srcOrd="0" destOrd="0" presId="urn:microsoft.com/office/officeart/2018/2/layout/IconVerticalSolidList"/>
    <dgm:cxn modelId="{202FE50A-CECD-4D10-9920-FE1D9C223214}" type="presParOf" srcId="{4B2FC698-EF2F-4BD3-9331-05C25099B107}" destId="{893A247D-CFC9-4E25-A97E-C316610C10B6}" srcOrd="1" destOrd="0" presId="urn:microsoft.com/office/officeart/2018/2/layout/IconVerticalSolidList"/>
    <dgm:cxn modelId="{3B15B6A0-F780-4C63-9B06-39925F7D240B}" type="presParOf" srcId="{4B2FC698-EF2F-4BD3-9331-05C25099B107}" destId="{B91F9C3B-4820-4918-A0B1-A07A7EEA9E9A}" srcOrd="2" destOrd="0" presId="urn:microsoft.com/office/officeart/2018/2/layout/IconVerticalSolidList"/>
    <dgm:cxn modelId="{C0365B7E-7FE3-47AF-BEE8-3AD13ADD2CD4}" type="presParOf" srcId="{4B2FC698-EF2F-4BD3-9331-05C25099B107}" destId="{B443AF27-F8CA-4A12-96BF-8A9C8622312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1C6B2F-BB5B-4F67-BAA0-028C9D8A77E9}" type="doc">
      <dgm:prSet loTypeId="urn:microsoft.com/office/officeart/2016/7/layout/BasicLinearProcessNumbered" loCatId="process" qsTypeId="urn:microsoft.com/office/officeart/2005/8/quickstyle/simple5" qsCatId="simple" csTypeId="urn:microsoft.com/office/officeart/2005/8/colors/colorful5" csCatId="colorful" phldr="1"/>
      <dgm:spPr/>
      <dgm:t>
        <a:bodyPr/>
        <a:lstStyle/>
        <a:p>
          <a:endParaRPr lang="en-US"/>
        </a:p>
      </dgm:t>
    </dgm:pt>
    <dgm:pt modelId="{BB37C5D9-B50F-45B4-8E1C-D03E6614F8FE}">
      <dgm:prSet/>
      <dgm:spPr/>
      <dgm:t>
        <a:bodyPr/>
        <a:lstStyle/>
        <a:p>
          <a:r>
            <a:rPr lang="en-US" dirty="0"/>
            <a:t>Carefully review credit card and bank statements when they arrive or are available online.</a:t>
          </a:r>
        </a:p>
      </dgm:t>
    </dgm:pt>
    <dgm:pt modelId="{29B66AE3-57DC-4CB7-A733-7577EC7C4946}" type="parTrans" cxnId="{A9F0F518-32F9-457C-9567-901FA631FEC4}">
      <dgm:prSet/>
      <dgm:spPr/>
      <dgm:t>
        <a:bodyPr/>
        <a:lstStyle/>
        <a:p>
          <a:endParaRPr lang="en-US"/>
        </a:p>
      </dgm:t>
    </dgm:pt>
    <dgm:pt modelId="{2B4F54CF-174A-481F-BD9A-6C8515B152C0}" type="sibTrans" cxnId="{A9F0F518-32F9-457C-9567-901FA631FEC4}">
      <dgm:prSet phldrT="1" phldr="0"/>
      <dgm:spPr/>
      <dgm:t>
        <a:bodyPr/>
        <a:lstStyle/>
        <a:p>
          <a:r>
            <a:rPr lang="en-US"/>
            <a:t>1</a:t>
          </a:r>
        </a:p>
      </dgm:t>
    </dgm:pt>
    <dgm:pt modelId="{AD251F89-39E2-4D76-930C-C7A307AD2625}">
      <dgm:prSet/>
      <dgm:spPr/>
      <dgm:t>
        <a:bodyPr/>
        <a:lstStyle/>
        <a:p>
          <a:r>
            <a:rPr lang="en-US" dirty="0"/>
            <a:t>Note any suspect debt collector calls or letters.</a:t>
          </a:r>
        </a:p>
      </dgm:t>
    </dgm:pt>
    <dgm:pt modelId="{85D2C46B-837C-4C61-9661-B74B5CEC7260}" type="parTrans" cxnId="{4719157A-6DD3-4128-9C1B-8C6B1BCB8337}">
      <dgm:prSet/>
      <dgm:spPr/>
      <dgm:t>
        <a:bodyPr/>
        <a:lstStyle/>
        <a:p>
          <a:endParaRPr lang="en-US"/>
        </a:p>
      </dgm:t>
    </dgm:pt>
    <dgm:pt modelId="{40D5B9F0-98CC-47A5-ADD5-31FEA4177B67}" type="sibTrans" cxnId="{4719157A-6DD3-4128-9C1B-8C6B1BCB8337}">
      <dgm:prSet phldrT="2" phldr="0"/>
      <dgm:spPr/>
      <dgm:t>
        <a:bodyPr/>
        <a:lstStyle/>
        <a:p>
          <a:r>
            <a:rPr lang="en-US"/>
            <a:t>2</a:t>
          </a:r>
        </a:p>
      </dgm:t>
    </dgm:pt>
    <dgm:pt modelId="{EE376132-8CF6-4092-AD61-444456B46A4A}">
      <dgm:prSet/>
      <dgm:spPr/>
      <dgm:t>
        <a:bodyPr/>
        <a:lstStyle/>
        <a:p>
          <a:r>
            <a:rPr lang="en-US" dirty="0"/>
            <a:t>Obtain free credit reports from each of 3 main credit reporting agencies once a year. </a:t>
          </a:r>
        </a:p>
      </dgm:t>
    </dgm:pt>
    <dgm:pt modelId="{F0A119DF-FAA7-4818-A246-284E34DDF359}" type="parTrans" cxnId="{9CEEEA88-037D-4F2E-9007-C4C8A8677522}">
      <dgm:prSet/>
      <dgm:spPr/>
      <dgm:t>
        <a:bodyPr/>
        <a:lstStyle/>
        <a:p>
          <a:endParaRPr lang="en-US"/>
        </a:p>
      </dgm:t>
    </dgm:pt>
    <dgm:pt modelId="{1ECF1789-5D80-4428-B1A6-2DAFF2DE438D}" type="sibTrans" cxnId="{9CEEEA88-037D-4F2E-9007-C4C8A8677522}">
      <dgm:prSet phldrT="3" phldr="0"/>
      <dgm:spPr/>
      <dgm:t>
        <a:bodyPr/>
        <a:lstStyle/>
        <a:p>
          <a:r>
            <a:rPr lang="en-US"/>
            <a:t>3</a:t>
          </a:r>
        </a:p>
      </dgm:t>
    </dgm:pt>
    <dgm:pt modelId="{4A40F0E4-5757-4EE0-8912-85D282033168}" type="pres">
      <dgm:prSet presAssocID="{851C6B2F-BB5B-4F67-BAA0-028C9D8A77E9}" presName="Name0" presStyleCnt="0">
        <dgm:presLayoutVars>
          <dgm:animLvl val="lvl"/>
          <dgm:resizeHandles val="exact"/>
        </dgm:presLayoutVars>
      </dgm:prSet>
      <dgm:spPr/>
    </dgm:pt>
    <dgm:pt modelId="{91231C40-4DCE-4DBF-9C4C-F220DBD46C58}" type="pres">
      <dgm:prSet presAssocID="{BB37C5D9-B50F-45B4-8E1C-D03E6614F8FE}" presName="compositeNode" presStyleCnt="0">
        <dgm:presLayoutVars>
          <dgm:bulletEnabled val="1"/>
        </dgm:presLayoutVars>
      </dgm:prSet>
      <dgm:spPr/>
    </dgm:pt>
    <dgm:pt modelId="{D0BAD0A0-4B23-4041-8E39-EA9560720A93}" type="pres">
      <dgm:prSet presAssocID="{BB37C5D9-B50F-45B4-8E1C-D03E6614F8FE}" presName="bgRect" presStyleLbl="bgAccFollowNode1" presStyleIdx="0" presStyleCnt="3"/>
      <dgm:spPr/>
    </dgm:pt>
    <dgm:pt modelId="{1CCA7D13-5CCF-4F9E-A14E-4F09E74EF4BA}" type="pres">
      <dgm:prSet presAssocID="{2B4F54CF-174A-481F-BD9A-6C8515B152C0}" presName="sibTransNodeCircle" presStyleLbl="alignNode1" presStyleIdx="0" presStyleCnt="6">
        <dgm:presLayoutVars>
          <dgm:chMax val="0"/>
          <dgm:bulletEnabled/>
        </dgm:presLayoutVars>
      </dgm:prSet>
      <dgm:spPr/>
    </dgm:pt>
    <dgm:pt modelId="{BE41A2DB-3F3B-4634-847F-5E547D212E65}" type="pres">
      <dgm:prSet presAssocID="{BB37C5D9-B50F-45B4-8E1C-D03E6614F8FE}" presName="bottomLine" presStyleLbl="alignNode1" presStyleIdx="1" presStyleCnt="6">
        <dgm:presLayoutVars/>
      </dgm:prSet>
      <dgm:spPr/>
    </dgm:pt>
    <dgm:pt modelId="{86A5759C-69CD-4237-86A9-891AE78FA4BD}" type="pres">
      <dgm:prSet presAssocID="{BB37C5D9-B50F-45B4-8E1C-D03E6614F8FE}" presName="nodeText" presStyleLbl="bgAccFollowNode1" presStyleIdx="0" presStyleCnt="3">
        <dgm:presLayoutVars>
          <dgm:bulletEnabled val="1"/>
        </dgm:presLayoutVars>
      </dgm:prSet>
      <dgm:spPr/>
    </dgm:pt>
    <dgm:pt modelId="{0041A5A8-1D41-4DC7-9D08-D3903887FCDE}" type="pres">
      <dgm:prSet presAssocID="{2B4F54CF-174A-481F-BD9A-6C8515B152C0}" presName="sibTrans" presStyleCnt="0"/>
      <dgm:spPr/>
    </dgm:pt>
    <dgm:pt modelId="{BD7D68F1-0E5E-419D-B738-91239747B5D9}" type="pres">
      <dgm:prSet presAssocID="{AD251F89-39E2-4D76-930C-C7A307AD2625}" presName="compositeNode" presStyleCnt="0">
        <dgm:presLayoutVars>
          <dgm:bulletEnabled val="1"/>
        </dgm:presLayoutVars>
      </dgm:prSet>
      <dgm:spPr/>
    </dgm:pt>
    <dgm:pt modelId="{C2AC4C4C-CDB7-4759-93F4-5E9B218BBCAB}" type="pres">
      <dgm:prSet presAssocID="{AD251F89-39E2-4D76-930C-C7A307AD2625}" presName="bgRect" presStyleLbl="bgAccFollowNode1" presStyleIdx="1" presStyleCnt="3"/>
      <dgm:spPr/>
    </dgm:pt>
    <dgm:pt modelId="{3F07899D-58F0-41B8-BEAB-B694E0BE7B40}" type="pres">
      <dgm:prSet presAssocID="{40D5B9F0-98CC-47A5-ADD5-31FEA4177B67}" presName="sibTransNodeCircle" presStyleLbl="alignNode1" presStyleIdx="2" presStyleCnt="6">
        <dgm:presLayoutVars>
          <dgm:chMax val="0"/>
          <dgm:bulletEnabled/>
        </dgm:presLayoutVars>
      </dgm:prSet>
      <dgm:spPr/>
    </dgm:pt>
    <dgm:pt modelId="{1C9C4B9B-9A87-48B7-A47D-B5A65DEBAA62}" type="pres">
      <dgm:prSet presAssocID="{AD251F89-39E2-4D76-930C-C7A307AD2625}" presName="bottomLine" presStyleLbl="alignNode1" presStyleIdx="3" presStyleCnt="6">
        <dgm:presLayoutVars/>
      </dgm:prSet>
      <dgm:spPr/>
    </dgm:pt>
    <dgm:pt modelId="{13180A52-F420-4EC9-BD1A-BD5D496445C6}" type="pres">
      <dgm:prSet presAssocID="{AD251F89-39E2-4D76-930C-C7A307AD2625}" presName="nodeText" presStyleLbl="bgAccFollowNode1" presStyleIdx="1" presStyleCnt="3">
        <dgm:presLayoutVars>
          <dgm:bulletEnabled val="1"/>
        </dgm:presLayoutVars>
      </dgm:prSet>
      <dgm:spPr/>
    </dgm:pt>
    <dgm:pt modelId="{A997B1FC-ED73-4F47-AC80-42F922284588}" type="pres">
      <dgm:prSet presAssocID="{40D5B9F0-98CC-47A5-ADD5-31FEA4177B67}" presName="sibTrans" presStyleCnt="0"/>
      <dgm:spPr/>
    </dgm:pt>
    <dgm:pt modelId="{042C4CAF-6B23-40C5-A43C-5C4BAFC5FB8B}" type="pres">
      <dgm:prSet presAssocID="{EE376132-8CF6-4092-AD61-444456B46A4A}" presName="compositeNode" presStyleCnt="0">
        <dgm:presLayoutVars>
          <dgm:bulletEnabled val="1"/>
        </dgm:presLayoutVars>
      </dgm:prSet>
      <dgm:spPr/>
    </dgm:pt>
    <dgm:pt modelId="{0A7E0878-0A9B-456B-86C2-A92E5EAD651D}" type="pres">
      <dgm:prSet presAssocID="{EE376132-8CF6-4092-AD61-444456B46A4A}" presName="bgRect" presStyleLbl="bgAccFollowNode1" presStyleIdx="2" presStyleCnt="3"/>
      <dgm:spPr/>
    </dgm:pt>
    <dgm:pt modelId="{798BDC96-8DE4-4AFB-BD57-864C39D7FD26}" type="pres">
      <dgm:prSet presAssocID="{1ECF1789-5D80-4428-B1A6-2DAFF2DE438D}" presName="sibTransNodeCircle" presStyleLbl="alignNode1" presStyleIdx="4" presStyleCnt="6">
        <dgm:presLayoutVars>
          <dgm:chMax val="0"/>
          <dgm:bulletEnabled/>
        </dgm:presLayoutVars>
      </dgm:prSet>
      <dgm:spPr/>
    </dgm:pt>
    <dgm:pt modelId="{20D2F635-5093-4330-B332-DAF7909E8ACE}" type="pres">
      <dgm:prSet presAssocID="{EE376132-8CF6-4092-AD61-444456B46A4A}" presName="bottomLine" presStyleLbl="alignNode1" presStyleIdx="5" presStyleCnt="6">
        <dgm:presLayoutVars/>
      </dgm:prSet>
      <dgm:spPr/>
    </dgm:pt>
    <dgm:pt modelId="{0B3988E2-F5C1-4F0F-8297-D912F8526CE1}" type="pres">
      <dgm:prSet presAssocID="{EE376132-8CF6-4092-AD61-444456B46A4A}" presName="nodeText" presStyleLbl="bgAccFollowNode1" presStyleIdx="2" presStyleCnt="3">
        <dgm:presLayoutVars>
          <dgm:bulletEnabled val="1"/>
        </dgm:presLayoutVars>
      </dgm:prSet>
      <dgm:spPr/>
    </dgm:pt>
  </dgm:ptLst>
  <dgm:cxnLst>
    <dgm:cxn modelId="{A9F0F518-32F9-457C-9567-901FA631FEC4}" srcId="{851C6B2F-BB5B-4F67-BAA0-028C9D8A77E9}" destId="{BB37C5D9-B50F-45B4-8E1C-D03E6614F8FE}" srcOrd="0" destOrd="0" parTransId="{29B66AE3-57DC-4CB7-A733-7577EC7C4946}" sibTransId="{2B4F54CF-174A-481F-BD9A-6C8515B152C0}"/>
    <dgm:cxn modelId="{770BA01E-6C55-41B4-AB5F-BF47CFF14621}" type="presOf" srcId="{AD251F89-39E2-4D76-930C-C7A307AD2625}" destId="{13180A52-F420-4EC9-BD1A-BD5D496445C6}" srcOrd="1" destOrd="0" presId="urn:microsoft.com/office/officeart/2016/7/layout/BasicLinearProcessNumbered"/>
    <dgm:cxn modelId="{28732A5B-6803-47DE-AF2E-A8060E8B96A3}" type="presOf" srcId="{EE376132-8CF6-4092-AD61-444456B46A4A}" destId="{0A7E0878-0A9B-456B-86C2-A92E5EAD651D}" srcOrd="0" destOrd="0" presId="urn:microsoft.com/office/officeart/2016/7/layout/BasicLinearProcessNumbered"/>
    <dgm:cxn modelId="{42FD6D61-C6E0-4977-8DAF-2FF436493DB6}" type="presOf" srcId="{BB37C5D9-B50F-45B4-8E1C-D03E6614F8FE}" destId="{86A5759C-69CD-4237-86A9-891AE78FA4BD}" srcOrd="1" destOrd="0" presId="urn:microsoft.com/office/officeart/2016/7/layout/BasicLinearProcessNumbered"/>
    <dgm:cxn modelId="{4F237174-5BEF-4D85-A971-792B07109B3F}" type="presOf" srcId="{BB37C5D9-B50F-45B4-8E1C-D03E6614F8FE}" destId="{D0BAD0A0-4B23-4041-8E39-EA9560720A93}" srcOrd="0" destOrd="0" presId="urn:microsoft.com/office/officeart/2016/7/layout/BasicLinearProcessNumbered"/>
    <dgm:cxn modelId="{4719157A-6DD3-4128-9C1B-8C6B1BCB8337}" srcId="{851C6B2F-BB5B-4F67-BAA0-028C9D8A77E9}" destId="{AD251F89-39E2-4D76-930C-C7A307AD2625}" srcOrd="1" destOrd="0" parTransId="{85D2C46B-837C-4C61-9661-B74B5CEC7260}" sibTransId="{40D5B9F0-98CC-47A5-ADD5-31FEA4177B67}"/>
    <dgm:cxn modelId="{BFB7FC5A-6D4D-48AD-B5C7-3ED114A3FACF}" type="presOf" srcId="{851C6B2F-BB5B-4F67-BAA0-028C9D8A77E9}" destId="{4A40F0E4-5757-4EE0-8912-85D282033168}" srcOrd="0" destOrd="0" presId="urn:microsoft.com/office/officeart/2016/7/layout/BasicLinearProcessNumbered"/>
    <dgm:cxn modelId="{9976D284-C34E-47FF-91F9-37EA04AB0E48}" type="presOf" srcId="{AD251F89-39E2-4D76-930C-C7A307AD2625}" destId="{C2AC4C4C-CDB7-4759-93F4-5E9B218BBCAB}" srcOrd="0" destOrd="0" presId="urn:microsoft.com/office/officeart/2016/7/layout/BasicLinearProcessNumbered"/>
    <dgm:cxn modelId="{9CEEEA88-037D-4F2E-9007-C4C8A8677522}" srcId="{851C6B2F-BB5B-4F67-BAA0-028C9D8A77E9}" destId="{EE376132-8CF6-4092-AD61-444456B46A4A}" srcOrd="2" destOrd="0" parTransId="{F0A119DF-FAA7-4818-A246-284E34DDF359}" sibTransId="{1ECF1789-5D80-4428-B1A6-2DAFF2DE438D}"/>
    <dgm:cxn modelId="{067EA5B5-3843-4656-9899-8ADE8522E740}" type="presOf" srcId="{2B4F54CF-174A-481F-BD9A-6C8515B152C0}" destId="{1CCA7D13-5CCF-4F9E-A14E-4F09E74EF4BA}" srcOrd="0" destOrd="0" presId="urn:microsoft.com/office/officeart/2016/7/layout/BasicLinearProcessNumbered"/>
    <dgm:cxn modelId="{57EE8BC3-8DC5-49F7-B7A1-34B9F4DD1E76}" type="presOf" srcId="{EE376132-8CF6-4092-AD61-444456B46A4A}" destId="{0B3988E2-F5C1-4F0F-8297-D912F8526CE1}" srcOrd="1" destOrd="0" presId="urn:microsoft.com/office/officeart/2016/7/layout/BasicLinearProcessNumbered"/>
    <dgm:cxn modelId="{E966C2DC-28DE-4B42-B689-94493813B495}" type="presOf" srcId="{40D5B9F0-98CC-47A5-ADD5-31FEA4177B67}" destId="{3F07899D-58F0-41B8-BEAB-B694E0BE7B40}" srcOrd="0" destOrd="0" presId="urn:microsoft.com/office/officeart/2016/7/layout/BasicLinearProcessNumbered"/>
    <dgm:cxn modelId="{91F5C9FE-92EE-445E-8A5F-CA74A6F4BD8A}" type="presOf" srcId="{1ECF1789-5D80-4428-B1A6-2DAFF2DE438D}" destId="{798BDC96-8DE4-4AFB-BD57-864C39D7FD26}" srcOrd="0" destOrd="0" presId="urn:microsoft.com/office/officeart/2016/7/layout/BasicLinearProcessNumbered"/>
    <dgm:cxn modelId="{3E6675A8-2957-498C-8D12-D8A25A03CA27}" type="presParOf" srcId="{4A40F0E4-5757-4EE0-8912-85D282033168}" destId="{91231C40-4DCE-4DBF-9C4C-F220DBD46C58}" srcOrd="0" destOrd="0" presId="urn:microsoft.com/office/officeart/2016/7/layout/BasicLinearProcessNumbered"/>
    <dgm:cxn modelId="{4637F4FD-26CA-4779-9FFA-E709293D8537}" type="presParOf" srcId="{91231C40-4DCE-4DBF-9C4C-F220DBD46C58}" destId="{D0BAD0A0-4B23-4041-8E39-EA9560720A93}" srcOrd="0" destOrd="0" presId="urn:microsoft.com/office/officeart/2016/7/layout/BasicLinearProcessNumbered"/>
    <dgm:cxn modelId="{F6330DE8-2740-4CE1-92A3-EFEE08110E48}" type="presParOf" srcId="{91231C40-4DCE-4DBF-9C4C-F220DBD46C58}" destId="{1CCA7D13-5CCF-4F9E-A14E-4F09E74EF4BA}" srcOrd="1" destOrd="0" presId="urn:microsoft.com/office/officeart/2016/7/layout/BasicLinearProcessNumbered"/>
    <dgm:cxn modelId="{133B7BF0-1302-44CF-85C6-36EC5730B97A}" type="presParOf" srcId="{91231C40-4DCE-4DBF-9C4C-F220DBD46C58}" destId="{BE41A2DB-3F3B-4634-847F-5E547D212E65}" srcOrd="2" destOrd="0" presId="urn:microsoft.com/office/officeart/2016/7/layout/BasicLinearProcessNumbered"/>
    <dgm:cxn modelId="{A11FB5E1-FE01-47AF-AF3C-B12B99782306}" type="presParOf" srcId="{91231C40-4DCE-4DBF-9C4C-F220DBD46C58}" destId="{86A5759C-69CD-4237-86A9-891AE78FA4BD}" srcOrd="3" destOrd="0" presId="urn:microsoft.com/office/officeart/2016/7/layout/BasicLinearProcessNumbered"/>
    <dgm:cxn modelId="{D6082220-3326-47C4-93A9-5CBB55A91E3F}" type="presParOf" srcId="{4A40F0E4-5757-4EE0-8912-85D282033168}" destId="{0041A5A8-1D41-4DC7-9D08-D3903887FCDE}" srcOrd="1" destOrd="0" presId="urn:microsoft.com/office/officeart/2016/7/layout/BasicLinearProcessNumbered"/>
    <dgm:cxn modelId="{067489DB-4BE2-4021-8AE5-408F4DCFEB2A}" type="presParOf" srcId="{4A40F0E4-5757-4EE0-8912-85D282033168}" destId="{BD7D68F1-0E5E-419D-B738-91239747B5D9}" srcOrd="2" destOrd="0" presId="urn:microsoft.com/office/officeart/2016/7/layout/BasicLinearProcessNumbered"/>
    <dgm:cxn modelId="{A6FDD01D-2101-44CC-811E-A2182286C2A0}" type="presParOf" srcId="{BD7D68F1-0E5E-419D-B738-91239747B5D9}" destId="{C2AC4C4C-CDB7-4759-93F4-5E9B218BBCAB}" srcOrd="0" destOrd="0" presId="urn:microsoft.com/office/officeart/2016/7/layout/BasicLinearProcessNumbered"/>
    <dgm:cxn modelId="{76FB5E02-5F57-47DD-94E7-732B138C0E21}" type="presParOf" srcId="{BD7D68F1-0E5E-419D-B738-91239747B5D9}" destId="{3F07899D-58F0-41B8-BEAB-B694E0BE7B40}" srcOrd="1" destOrd="0" presId="urn:microsoft.com/office/officeart/2016/7/layout/BasicLinearProcessNumbered"/>
    <dgm:cxn modelId="{2E716DDC-E98B-4108-8FCB-045D66E54F30}" type="presParOf" srcId="{BD7D68F1-0E5E-419D-B738-91239747B5D9}" destId="{1C9C4B9B-9A87-48B7-A47D-B5A65DEBAA62}" srcOrd="2" destOrd="0" presId="urn:microsoft.com/office/officeart/2016/7/layout/BasicLinearProcessNumbered"/>
    <dgm:cxn modelId="{3F0B388D-8C27-4A24-AC91-67E5EDF7B260}" type="presParOf" srcId="{BD7D68F1-0E5E-419D-B738-91239747B5D9}" destId="{13180A52-F420-4EC9-BD1A-BD5D496445C6}" srcOrd="3" destOrd="0" presId="urn:microsoft.com/office/officeart/2016/7/layout/BasicLinearProcessNumbered"/>
    <dgm:cxn modelId="{6990F49F-1818-4C2F-A8FC-F8AEC0EF124D}" type="presParOf" srcId="{4A40F0E4-5757-4EE0-8912-85D282033168}" destId="{A997B1FC-ED73-4F47-AC80-42F922284588}" srcOrd="3" destOrd="0" presId="urn:microsoft.com/office/officeart/2016/7/layout/BasicLinearProcessNumbered"/>
    <dgm:cxn modelId="{F76C3175-72CB-446B-9383-1764B4D7A536}" type="presParOf" srcId="{4A40F0E4-5757-4EE0-8912-85D282033168}" destId="{042C4CAF-6B23-40C5-A43C-5C4BAFC5FB8B}" srcOrd="4" destOrd="0" presId="urn:microsoft.com/office/officeart/2016/7/layout/BasicLinearProcessNumbered"/>
    <dgm:cxn modelId="{B880B639-2DFF-40A0-A0E0-129DE79FB882}" type="presParOf" srcId="{042C4CAF-6B23-40C5-A43C-5C4BAFC5FB8B}" destId="{0A7E0878-0A9B-456B-86C2-A92E5EAD651D}" srcOrd="0" destOrd="0" presId="urn:microsoft.com/office/officeart/2016/7/layout/BasicLinearProcessNumbered"/>
    <dgm:cxn modelId="{E6675F2D-64D7-40C7-9465-6FE9F3D5A5CE}" type="presParOf" srcId="{042C4CAF-6B23-40C5-A43C-5C4BAFC5FB8B}" destId="{798BDC96-8DE4-4AFB-BD57-864C39D7FD26}" srcOrd="1" destOrd="0" presId="urn:microsoft.com/office/officeart/2016/7/layout/BasicLinearProcessNumbered"/>
    <dgm:cxn modelId="{D68E3A52-3484-45EB-AE0B-CCF5E52427D0}" type="presParOf" srcId="{042C4CAF-6B23-40C5-A43C-5C4BAFC5FB8B}" destId="{20D2F635-5093-4330-B332-DAF7909E8ACE}" srcOrd="2" destOrd="0" presId="urn:microsoft.com/office/officeart/2016/7/layout/BasicLinearProcessNumbered"/>
    <dgm:cxn modelId="{9329B30D-30D8-46F8-BF59-9FD194C07112}" type="presParOf" srcId="{042C4CAF-6B23-40C5-A43C-5C4BAFC5FB8B}" destId="{0B3988E2-F5C1-4F0F-8297-D912F8526CE1}"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8919F1-3EF6-40E8-AB17-9343C20982F7}" type="doc">
      <dgm:prSet loTypeId="urn:microsoft.com/office/officeart/2018/2/layout/IconCircleList" loCatId="icon" qsTypeId="urn:microsoft.com/office/officeart/2005/8/quickstyle/simple4" qsCatId="simple" csTypeId="urn:microsoft.com/office/officeart/2018/5/colors/Iconchunking_neutralbg_accent0_3" csCatId="mainScheme" phldr="1"/>
      <dgm:spPr/>
      <dgm:t>
        <a:bodyPr/>
        <a:lstStyle/>
        <a:p>
          <a:endParaRPr lang="en-US"/>
        </a:p>
      </dgm:t>
    </dgm:pt>
    <dgm:pt modelId="{BD315D42-BDE2-44B7-BD16-B58B6F5466E0}">
      <dgm:prSet custT="1"/>
      <dgm:spPr/>
      <dgm:t>
        <a:bodyPr/>
        <a:lstStyle/>
        <a:p>
          <a:r>
            <a:rPr lang="en-US" sz="1800" dirty="0"/>
            <a:t>If contacted for collection of a debt that you do not owe, notify the creditor or collector that the debt is not owed and involves ID theft, </a:t>
          </a:r>
          <a:r>
            <a:rPr lang="en-US" sz="1800" b="1" dirty="0"/>
            <a:t>in writing</a:t>
          </a:r>
          <a:r>
            <a:rPr lang="en-US" sz="1800" dirty="0"/>
            <a:t>.</a:t>
          </a:r>
        </a:p>
      </dgm:t>
    </dgm:pt>
    <dgm:pt modelId="{1D7D7125-0271-437C-8E1E-693870DD1F1D}" type="parTrans" cxnId="{AA3E2810-B229-4239-BCCB-B1C32541B3A0}">
      <dgm:prSet/>
      <dgm:spPr/>
      <dgm:t>
        <a:bodyPr/>
        <a:lstStyle/>
        <a:p>
          <a:endParaRPr lang="en-US"/>
        </a:p>
      </dgm:t>
    </dgm:pt>
    <dgm:pt modelId="{CE11D1E6-F68A-497B-8180-4D33B97A8663}" type="sibTrans" cxnId="{AA3E2810-B229-4239-BCCB-B1C32541B3A0}">
      <dgm:prSet/>
      <dgm:spPr/>
      <dgm:t>
        <a:bodyPr/>
        <a:lstStyle/>
        <a:p>
          <a:endParaRPr lang="en-US"/>
        </a:p>
      </dgm:t>
    </dgm:pt>
    <dgm:pt modelId="{76267DAA-B516-497C-AEF0-C6B3E5DC2351}">
      <dgm:prSet custT="1"/>
      <dgm:spPr/>
      <dgm:t>
        <a:bodyPr/>
        <a:lstStyle/>
        <a:p>
          <a:r>
            <a:rPr lang="en-US" sz="1800" dirty="0"/>
            <a:t>Request verification of the debt and tell collector not to communicate with you other than providing verification.</a:t>
          </a:r>
        </a:p>
      </dgm:t>
    </dgm:pt>
    <dgm:pt modelId="{E22C7093-3627-4318-92B6-4E4347EABA16}" type="parTrans" cxnId="{D6F8AC3E-03A3-4E01-8E3E-D02C588072C9}">
      <dgm:prSet/>
      <dgm:spPr/>
      <dgm:t>
        <a:bodyPr/>
        <a:lstStyle/>
        <a:p>
          <a:endParaRPr lang="en-US"/>
        </a:p>
      </dgm:t>
    </dgm:pt>
    <dgm:pt modelId="{8FEA8367-50B9-42A8-8B3B-F7248B1135E6}" type="sibTrans" cxnId="{D6F8AC3E-03A3-4E01-8E3E-D02C588072C9}">
      <dgm:prSet/>
      <dgm:spPr/>
      <dgm:t>
        <a:bodyPr/>
        <a:lstStyle/>
        <a:p>
          <a:endParaRPr lang="en-US"/>
        </a:p>
      </dgm:t>
    </dgm:pt>
    <dgm:pt modelId="{96D92047-B143-46CC-AFFE-D920E2FC391C}">
      <dgm:prSet custT="1"/>
      <dgm:spPr/>
      <dgm:t>
        <a:bodyPr/>
        <a:lstStyle/>
        <a:p>
          <a:r>
            <a:rPr lang="en-US" sz="1800" dirty="0"/>
            <a:t>Creditors may want a police report or a report to the Federal Trade Commission (FTC) at IdentityTheft.gov.</a:t>
          </a:r>
        </a:p>
      </dgm:t>
    </dgm:pt>
    <dgm:pt modelId="{6731B581-C684-4468-B208-39AE79452E44}" type="parTrans" cxnId="{FC9F0CF2-8390-42F0-AA62-F6B8DB9B38B2}">
      <dgm:prSet/>
      <dgm:spPr/>
      <dgm:t>
        <a:bodyPr/>
        <a:lstStyle/>
        <a:p>
          <a:endParaRPr lang="en-US"/>
        </a:p>
      </dgm:t>
    </dgm:pt>
    <dgm:pt modelId="{45F00E4C-FD4E-4B8B-A726-ECA2490FBF0F}" type="sibTrans" cxnId="{FC9F0CF2-8390-42F0-AA62-F6B8DB9B38B2}">
      <dgm:prSet/>
      <dgm:spPr/>
      <dgm:t>
        <a:bodyPr/>
        <a:lstStyle/>
        <a:p>
          <a:endParaRPr lang="en-US"/>
        </a:p>
      </dgm:t>
    </dgm:pt>
    <dgm:pt modelId="{E733192F-B62E-497D-9BCA-24675D9F7741}">
      <dgm:prSet custT="1"/>
      <dgm:spPr/>
      <dgm:t>
        <a:bodyPr/>
        <a:lstStyle/>
        <a:p>
          <a:r>
            <a:rPr lang="en-US" sz="1800" dirty="0"/>
            <a:t>Check your credit reports with 3 major agencies to eliminate reports resulting from ID theft. Details ahead.</a:t>
          </a:r>
        </a:p>
      </dgm:t>
    </dgm:pt>
    <dgm:pt modelId="{6992D1C3-CF18-4C69-8E8E-3F1B4D349D04}" type="parTrans" cxnId="{A5484AF6-53F9-41D5-985C-9250D12C4700}">
      <dgm:prSet/>
      <dgm:spPr/>
      <dgm:t>
        <a:bodyPr/>
        <a:lstStyle/>
        <a:p>
          <a:endParaRPr lang="en-US"/>
        </a:p>
      </dgm:t>
    </dgm:pt>
    <dgm:pt modelId="{468FF16A-AF16-44D5-97AA-DACC1738C554}" type="sibTrans" cxnId="{A5484AF6-53F9-41D5-985C-9250D12C4700}">
      <dgm:prSet/>
      <dgm:spPr/>
      <dgm:t>
        <a:bodyPr/>
        <a:lstStyle/>
        <a:p>
          <a:endParaRPr lang="en-US"/>
        </a:p>
      </dgm:t>
    </dgm:pt>
    <dgm:pt modelId="{61227E77-0025-4F50-B0E3-803F137B21BC}">
      <dgm:prSet custT="1"/>
      <dgm:spPr/>
      <dgm:t>
        <a:bodyPr/>
        <a:lstStyle/>
        <a:p>
          <a:r>
            <a:rPr lang="en-US" sz="1800" dirty="0"/>
            <a:t>Place a freeze or fraud alert on credit reports from all three agencies.</a:t>
          </a:r>
        </a:p>
      </dgm:t>
    </dgm:pt>
    <dgm:pt modelId="{3E1E053B-22BA-4ECC-8BB9-27ADAB5393A3}" type="parTrans" cxnId="{67F33FB6-AE99-4C97-BC62-8BA9108F761C}">
      <dgm:prSet/>
      <dgm:spPr/>
      <dgm:t>
        <a:bodyPr/>
        <a:lstStyle/>
        <a:p>
          <a:endParaRPr lang="en-US"/>
        </a:p>
      </dgm:t>
    </dgm:pt>
    <dgm:pt modelId="{164C39AD-76C8-4738-B1DA-BDEB9AAE2BA5}" type="sibTrans" cxnId="{67F33FB6-AE99-4C97-BC62-8BA9108F761C}">
      <dgm:prSet/>
      <dgm:spPr/>
      <dgm:t>
        <a:bodyPr/>
        <a:lstStyle/>
        <a:p>
          <a:endParaRPr lang="en-US"/>
        </a:p>
      </dgm:t>
    </dgm:pt>
    <dgm:pt modelId="{99C8A340-27F0-4B5B-AEC5-854ACCC7D977}">
      <dgm:prSet custT="1"/>
      <dgm:spPr/>
      <dgm:t>
        <a:bodyPr/>
        <a:lstStyle/>
        <a:p>
          <a:r>
            <a:rPr lang="en-US" sz="1800" b="1" i="1" dirty="0"/>
            <a:t>Your Legal Services Plan can help with each of these steps.</a:t>
          </a:r>
        </a:p>
      </dgm:t>
    </dgm:pt>
    <dgm:pt modelId="{30486741-FE0B-4BB6-B405-1538E34ECDFD}" type="parTrans" cxnId="{7E124CB4-25BA-4A51-8E82-6CC42B508646}">
      <dgm:prSet/>
      <dgm:spPr/>
      <dgm:t>
        <a:bodyPr/>
        <a:lstStyle/>
        <a:p>
          <a:endParaRPr lang="en-US"/>
        </a:p>
      </dgm:t>
    </dgm:pt>
    <dgm:pt modelId="{890E1276-97C2-4E92-B6EC-4441F90FF017}" type="sibTrans" cxnId="{7E124CB4-25BA-4A51-8E82-6CC42B508646}">
      <dgm:prSet/>
      <dgm:spPr/>
      <dgm:t>
        <a:bodyPr/>
        <a:lstStyle/>
        <a:p>
          <a:endParaRPr lang="en-US"/>
        </a:p>
      </dgm:t>
    </dgm:pt>
    <dgm:pt modelId="{1D4A0C95-E609-41CA-A7BB-78038AC52FDE}" type="pres">
      <dgm:prSet presAssocID="{BC8919F1-3EF6-40E8-AB17-9343C20982F7}" presName="root" presStyleCnt="0">
        <dgm:presLayoutVars>
          <dgm:dir/>
          <dgm:resizeHandles val="exact"/>
        </dgm:presLayoutVars>
      </dgm:prSet>
      <dgm:spPr/>
    </dgm:pt>
    <dgm:pt modelId="{0A0E934D-1256-4809-B094-A438B8BC31F9}" type="pres">
      <dgm:prSet presAssocID="{BC8919F1-3EF6-40E8-AB17-9343C20982F7}" presName="container" presStyleCnt="0">
        <dgm:presLayoutVars>
          <dgm:dir/>
          <dgm:resizeHandles val="exact"/>
        </dgm:presLayoutVars>
      </dgm:prSet>
      <dgm:spPr/>
    </dgm:pt>
    <dgm:pt modelId="{52A954FE-2187-424B-901F-F7A45CF71AA8}" type="pres">
      <dgm:prSet presAssocID="{BD315D42-BDE2-44B7-BD16-B58B6F5466E0}" presName="compNode" presStyleCnt="0"/>
      <dgm:spPr/>
    </dgm:pt>
    <dgm:pt modelId="{46E065B5-BA4D-464B-ADC1-69E11CB6C165}" type="pres">
      <dgm:prSet presAssocID="{BD315D42-BDE2-44B7-BD16-B58B6F5466E0}" presName="iconBgRect" presStyleLbl="bgShp" presStyleIdx="0" presStyleCnt="6"/>
      <dgm:spPr/>
    </dgm:pt>
    <dgm:pt modelId="{334E93C9-1050-4872-8447-37E8D91E9BC2}" type="pres">
      <dgm:prSet presAssocID="{BD315D42-BDE2-44B7-BD16-B58B6F5466E0}" presName="iconRect" presStyleLbl="node1" presStyleIdx="0" presStyleCnt="6" custScaleX="186616" custScaleY="236012"/>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8000" r="-8000"/>
          </a:stretch>
        </a:blipFill>
        <a:ln>
          <a:noFill/>
        </a:ln>
      </dgm:spPr>
      <dgm:extLst/>
    </dgm:pt>
    <dgm:pt modelId="{B86C076D-2055-4F55-91DF-5B257707C218}" type="pres">
      <dgm:prSet presAssocID="{BD315D42-BDE2-44B7-BD16-B58B6F5466E0}" presName="spaceRect" presStyleCnt="0"/>
      <dgm:spPr/>
    </dgm:pt>
    <dgm:pt modelId="{438F0159-9859-4F84-9817-EF48C5A19249}" type="pres">
      <dgm:prSet presAssocID="{BD315D42-BDE2-44B7-BD16-B58B6F5466E0}" presName="textRect" presStyleLbl="revTx" presStyleIdx="0" presStyleCnt="6" custScaleY="392350">
        <dgm:presLayoutVars>
          <dgm:chMax val="1"/>
          <dgm:chPref val="1"/>
        </dgm:presLayoutVars>
      </dgm:prSet>
      <dgm:spPr/>
    </dgm:pt>
    <dgm:pt modelId="{95CCFE61-C900-4042-9B4B-454BEF3D4112}" type="pres">
      <dgm:prSet presAssocID="{CE11D1E6-F68A-497B-8180-4D33B97A8663}" presName="sibTrans" presStyleLbl="sibTrans2D1" presStyleIdx="0" presStyleCnt="0"/>
      <dgm:spPr/>
    </dgm:pt>
    <dgm:pt modelId="{1EBFE37D-0584-40A2-8843-3AF0847E8129}" type="pres">
      <dgm:prSet presAssocID="{76267DAA-B516-497C-AEF0-C6B3E5DC2351}" presName="compNode" presStyleCnt="0"/>
      <dgm:spPr/>
    </dgm:pt>
    <dgm:pt modelId="{18579308-2905-468E-8E76-F0B8CA12A429}" type="pres">
      <dgm:prSet presAssocID="{76267DAA-B516-497C-AEF0-C6B3E5DC2351}" presName="iconBgRect" presStyleLbl="bgShp" presStyleIdx="1" presStyleCnt="6"/>
      <dgm:spPr/>
    </dgm:pt>
    <dgm:pt modelId="{0C5601E3-62E6-4D44-90D3-8E7232228066}" type="pres">
      <dgm:prSet presAssocID="{76267DAA-B516-497C-AEF0-C6B3E5DC2351}" presName="iconRect" presStyleLbl="node1" presStyleIdx="1" presStyleCnt="6" custScaleX="183771" custScaleY="240698"/>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44000" r="-44000"/>
          </a:stretch>
        </a:blipFill>
        <a:ln>
          <a:noFill/>
        </a:ln>
      </dgm:spPr>
      <dgm:extLst/>
    </dgm:pt>
    <dgm:pt modelId="{D60CA1AE-A667-4C7C-B69A-5A136E2C08A1}" type="pres">
      <dgm:prSet presAssocID="{76267DAA-B516-497C-AEF0-C6B3E5DC2351}" presName="spaceRect" presStyleCnt="0"/>
      <dgm:spPr/>
    </dgm:pt>
    <dgm:pt modelId="{625F2A2C-C9FE-41D8-A585-2E1958E828C1}" type="pres">
      <dgm:prSet presAssocID="{76267DAA-B516-497C-AEF0-C6B3E5DC2351}" presName="textRect" presStyleLbl="revTx" presStyleIdx="1" presStyleCnt="6" custScaleX="104814" custScaleY="400503">
        <dgm:presLayoutVars>
          <dgm:chMax val="1"/>
          <dgm:chPref val="1"/>
        </dgm:presLayoutVars>
      </dgm:prSet>
      <dgm:spPr/>
    </dgm:pt>
    <dgm:pt modelId="{9C8311FE-1E15-4B94-B671-12DE7BA32B11}" type="pres">
      <dgm:prSet presAssocID="{8FEA8367-50B9-42A8-8B3B-F7248B1135E6}" presName="sibTrans" presStyleLbl="sibTrans2D1" presStyleIdx="0" presStyleCnt="0"/>
      <dgm:spPr/>
    </dgm:pt>
    <dgm:pt modelId="{36C462A7-FD22-4C7A-9712-2F29E701BD7A}" type="pres">
      <dgm:prSet presAssocID="{96D92047-B143-46CC-AFFE-D920E2FC391C}" presName="compNode" presStyleCnt="0"/>
      <dgm:spPr/>
    </dgm:pt>
    <dgm:pt modelId="{9470D5BF-6256-4CCA-87F3-B0C48CBAA66F}" type="pres">
      <dgm:prSet presAssocID="{96D92047-B143-46CC-AFFE-D920E2FC391C}" presName="iconBgRect" presStyleLbl="bgShp" presStyleIdx="2" presStyleCnt="6"/>
      <dgm:spPr/>
    </dgm:pt>
    <dgm:pt modelId="{9ADF1952-8A8B-4823-95DE-60D50B82BCC9}" type="pres">
      <dgm:prSet presAssocID="{96D92047-B143-46CC-AFFE-D920E2FC391C}" presName="iconRect" presStyleLbl="node1" presStyleIdx="2" presStyleCnt="6" custScaleX="212162" custScaleY="224579"/>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2000" r="-2000"/>
          </a:stretch>
        </a:blipFill>
        <a:ln>
          <a:noFill/>
        </a:ln>
      </dgm:spPr>
      <dgm:extLst/>
    </dgm:pt>
    <dgm:pt modelId="{449B0317-463B-4778-8CFD-988E087183A0}" type="pres">
      <dgm:prSet presAssocID="{96D92047-B143-46CC-AFFE-D920E2FC391C}" presName="spaceRect" presStyleCnt="0"/>
      <dgm:spPr/>
    </dgm:pt>
    <dgm:pt modelId="{36AF8822-97DB-497B-BF09-C290AACCF5D7}" type="pres">
      <dgm:prSet presAssocID="{96D92047-B143-46CC-AFFE-D920E2FC391C}" presName="textRect" presStyleLbl="revTx" presStyleIdx="2" presStyleCnt="6" custScaleX="119728" custScaleY="365173" custLinFactNeighborX="10020">
        <dgm:presLayoutVars>
          <dgm:chMax val="1"/>
          <dgm:chPref val="1"/>
        </dgm:presLayoutVars>
      </dgm:prSet>
      <dgm:spPr/>
    </dgm:pt>
    <dgm:pt modelId="{57324174-2A15-487A-90FB-1414CC94C715}" type="pres">
      <dgm:prSet presAssocID="{45F00E4C-FD4E-4B8B-A726-ECA2490FBF0F}" presName="sibTrans" presStyleLbl="sibTrans2D1" presStyleIdx="0" presStyleCnt="0"/>
      <dgm:spPr/>
    </dgm:pt>
    <dgm:pt modelId="{C38451F5-9FF7-48BF-BE35-CDDDC2C04A46}" type="pres">
      <dgm:prSet presAssocID="{E733192F-B62E-497D-9BCA-24675D9F7741}" presName="compNode" presStyleCnt="0"/>
      <dgm:spPr/>
    </dgm:pt>
    <dgm:pt modelId="{B6BA07C3-BFF6-4725-9A20-2825D343228D}" type="pres">
      <dgm:prSet presAssocID="{E733192F-B62E-497D-9BCA-24675D9F7741}" presName="iconBgRect" presStyleLbl="bgShp" presStyleIdx="3" presStyleCnt="6"/>
      <dgm:spPr/>
    </dgm:pt>
    <dgm:pt modelId="{3C6F1F99-FDDD-4477-B955-53F38D693F67}" type="pres">
      <dgm:prSet presAssocID="{E733192F-B62E-497D-9BCA-24675D9F7741}" presName="iconRect" presStyleLbl="node1" presStyleIdx="3" presStyleCnt="6" custScaleX="193869" custScaleY="209357"/>
      <dgm:spPr>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t="-2000" b="-2000"/>
          </a:stretch>
        </a:blipFill>
        <a:ln>
          <a:noFill/>
        </a:ln>
      </dgm:spPr>
      <dgm:extLst/>
    </dgm:pt>
    <dgm:pt modelId="{5BE277B0-1522-4F5B-A8D5-04180908769E}" type="pres">
      <dgm:prSet presAssocID="{E733192F-B62E-497D-9BCA-24675D9F7741}" presName="spaceRect" presStyleCnt="0"/>
      <dgm:spPr/>
    </dgm:pt>
    <dgm:pt modelId="{1FDC3CEB-EA38-43F0-B6C5-5FF31254ED5F}" type="pres">
      <dgm:prSet presAssocID="{E733192F-B62E-497D-9BCA-24675D9F7741}" presName="textRect" presStyleLbl="revTx" presStyleIdx="3" presStyleCnt="6" custScaleY="296646">
        <dgm:presLayoutVars>
          <dgm:chMax val="1"/>
          <dgm:chPref val="1"/>
        </dgm:presLayoutVars>
      </dgm:prSet>
      <dgm:spPr/>
    </dgm:pt>
    <dgm:pt modelId="{58387632-6CBE-47C9-8F50-AF86084DA19E}" type="pres">
      <dgm:prSet presAssocID="{468FF16A-AF16-44D5-97AA-DACC1738C554}" presName="sibTrans" presStyleLbl="sibTrans2D1" presStyleIdx="0" presStyleCnt="0"/>
      <dgm:spPr/>
    </dgm:pt>
    <dgm:pt modelId="{162C3BD0-BC29-4583-A170-E7788AFC81CC}" type="pres">
      <dgm:prSet presAssocID="{61227E77-0025-4F50-B0E3-803F137B21BC}" presName="compNode" presStyleCnt="0"/>
      <dgm:spPr/>
    </dgm:pt>
    <dgm:pt modelId="{88ADCD6B-CB40-43B3-8F23-C4DDFD15A1B8}" type="pres">
      <dgm:prSet presAssocID="{61227E77-0025-4F50-B0E3-803F137B21BC}" presName="iconBgRect" presStyleLbl="bgShp" presStyleIdx="4" presStyleCnt="6"/>
      <dgm:spPr/>
    </dgm:pt>
    <dgm:pt modelId="{A9A5F848-DB53-4164-9B00-5F47A91F8FF1}" type="pres">
      <dgm:prSet presAssocID="{61227E77-0025-4F50-B0E3-803F137B21BC}" presName="iconRect" presStyleLbl="node1" presStyleIdx="4" presStyleCnt="6" custScaleX="169893" custScaleY="251358" custLinFactNeighborY="-18469"/>
      <dgm:spPr>
        <a:blipFill>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9000" r="-9000"/>
          </a:stretch>
        </a:blipFill>
        <a:ln>
          <a:noFill/>
        </a:ln>
      </dgm:spPr>
      <dgm:extLst/>
    </dgm:pt>
    <dgm:pt modelId="{E79784F6-D8DD-4729-B55C-F3CB9078FD62}" type="pres">
      <dgm:prSet presAssocID="{61227E77-0025-4F50-B0E3-803F137B21BC}" presName="spaceRect" presStyleCnt="0"/>
      <dgm:spPr/>
    </dgm:pt>
    <dgm:pt modelId="{97914555-CC94-4B43-9734-EA521D9DDA95}" type="pres">
      <dgm:prSet presAssocID="{61227E77-0025-4F50-B0E3-803F137B21BC}" presName="textRect" presStyleLbl="revTx" presStyleIdx="4" presStyleCnt="6" custAng="0" custScaleY="267392" custLinFactNeighborX="-475" custLinFactNeighborY="-17986">
        <dgm:presLayoutVars>
          <dgm:chMax val="1"/>
          <dgm:chPref val="1"/>
        </dgm:presLayoutVars>
      </dgm:prSet>
      <dgm:spPr/>
    </dgm:pt>
    <dgm:pt modelId="{513861DC-77EA-4CF1-A951-8FED675F07A5}" type="pres">
      <dgm:prSet presAssocID="{164C39AD-76C8-4738-B1DA-BDEB9AAE2BA5}" presName="sibTrans" presStyleLbl="sibTrans2D1" presStyleIdx="0" presStyleCnt="0"/>
      <dgm:spPr/>
    </dgm:pt>
    <dgm:pt modelId="{677BA8D8-C962-4133-A10C-C12B534DDFE6}" type="pres">
      <dgm:prSet presAssocID="{99C8A340-27F0-4B5B-AEC5-854ACCC7D977}" presName="compNode" presStyleCnt="0"/>
      <dgm:spPr/>
    </dgm:pt>
    <dgm:pt modelId="{D973408C-DB1C-4803-9146-6D8EAB6EFC59}" type="pres">
      <dgm:prSet presAssocID="{99C8A340-27F0-4B5B-AEC5-854ACCC7D977}" presName="iconBgRect" presStyleLbl="bgShp" presStyleIdx="5" presStyleCnt="6"/>
      <dgm:spPr/>
    </dgm:pt>
    <dgm:pt modelId="{B8886DDD-5B84-450F-A803-C307E94A9E34}" type="pres">
      <dgm:prSet presAssocID="{99C8A340-27F0-4B5B-AEC5-854ACCC7D977}" presName="iconRect" presStyleLbl="node1" presStyleIdx="5" presStyleCnt="6" custScaleX="162054" custScaleY="23972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andshake"/>
        </a:ext>
      </dgm:extLst>
    </dgm:pt>
    <dgm:pt modelId="{5C5FEE10-5367-438E-A39E-44B1AE5DEF5F}" type="pres">
      <dgm:prSet presAssocID="{99C8A340-27F0-4B5B-AEC5-854ACCC7D977}" presName="spaceRect" presStyleCnt="0"/>
      <dgm:spPr/>
    </dgm:pt>
    <dgm:pt modelId="{D9CFDB8A-7FD6-41E0-B124-D3AE39E3B151}" type="pres">
      <dgm:prSet presAssocID="{99C8A340-27F0-4B5B-AEC5-854ACCC7D977}" presName="textRect" presStyleLbl="revTx" presStyleIdx="5" presStyleCnt="6" custScaleY="231421">
        <dgm:presLayoutVars>
          <dgm:chMax val="1"/>
          <dgm:chPref val="1"/>
        </dgm:presLayoutVars>
      </dgm:prSet>
      <dgm:spPr/>
    </dgm:pt>
  </dgm:ptLst>
  <dgm:cxnLst>
    <dgm:cxn modelId="{AA3E2810-B229-4239-BCCB-B1C32541B3A0}" srcId="{BC8919F1-3EF6-40E8-AB17-9343C20982F7}" destId="{BD315D42-BDE2-44B7-BD16-B58B6F5466E0}" srcOrd="0" destOrd="0" parTransId="{1D7D7125-0271-437C-8E1E-693870DD1F1D}" sibTransId="{CE11D1E6-F68A-497B-8180-4D33B97A8663}"/>
    <dgm:cxn modelId="{F5C6E614-F6AC-4342-9621-EFAE9B22BE3E}" type="presOf" srcId="{BD315D42-BDE2-44B7-BD16-B58B6F5466E0}" destId="{438F0159-9859-4F84-9817-EF48C5A19249}" srcOrd="0" destOrd="0" presId="urn:microsoft.com/office/officeart/2018/2/layout/IconCircleList"/>
    <dgm:cxn modelId="{7CE86F2B-D01F-4E9C-941C-243A7F2B51D0}" type="presOf" srcId="{76267DAA-B516-497C-AEF0-C6B3E5DC2351}" destId="{625F2A2C-C9FE-41D8-A585-2E1958E828C1}" srcOrd="0" destOrd="0" presId="urn:microsoft.com/office/officeart/2018/2/layout/IconCircleList"/>
    <dgm:cxn modelId="{D6F8AC3E-03A3-4E01-8E3E-D02C588072C9}" srcId="{BC8919F1-3EF6-40E8-AB17-9343C20982F7}" destId="{76267DAA-B516-497C-AEF0-C6B3E5DC2351}" srcOrd="1" destOrd="0" parTransId="{E22C7093-3627-4318-92B6-4E4347EABA16}" sibTransId="{8FEA8367-50B9-42A8-8B3B-F7248B1135E6}"/>
    <dgm:cxn modelId="{E5F4EF63-4E41-4CF0-B8A2-7EB471B92F32}" type="presOf" srcId="{45F00E4C-FD4E-4B8B-A726-ECA2490FBF0F}" destId="{57324174-2A15-487A-90FB-1414CC94C715}" srcOrd="0" destOrd="0" presId="urn:microsoft.com/office/officeart/2018/2/layout/IconCircleList"/>
    <dgm:cxn modelId="{41783055-EC34-4019-A9C2-C5B7398DE64C}" type="presOf" srcId="{164C39AD-76C8-4738-B1DA-BDEB9AAE2BA5}" destId="{513861DC-77EA-4CF1-A951-8FED675F07A5}" srcOrd="0" destOrd="0" presId="urn:microsoft.com/office/officeart/2018/2/layout/IconCircleList"/>
    <dgm:cxn modelId="{12A5417C-E578-4CB9-9AD4-8A616A60DD72}" type="presOf" srcId="{CE11D1E6-F68A-497B-8180-4D33B97A8663}" destId="{95CCFE61-C900-4042-9B4B-454BEF3D4112}" srcOrd="0" destOrd="0" presId="urn:microsoft.com/office/officeart/2018/2/layout/IconCircleList"/>
    <dgm:cxn modelId="{6DA85380-1265-4E94-BA43-B4DBE6D17B2E}" type="presOf" srcId="{468FF16A-AF16-44D5-97AA-DACC1738C554}" destId="{58387632-6CBE-47C9-8F50-AF86084DA19E}" srcOrd="0" destOrd="0" presId="urn:microsoft.com/office/officeart/2018/2/layout/IconCircleList"/>
    <dgm:cxn modelId="{5C81CE89-5305-4659-8BF1-0F494C214775}" type="presOf" srcId="{96D92047-B143-46CC-AFFE-D920E2FC391C}" destId="{36AF8822-97DB-497B-BF09-C290AACCF5D7}" srcOrd="0" destOrd="0" presId="urn:microsoft.com/office/officeart/2018/2/layout/IconCircleList"/>
    <dgm:cxn modelId="{C2DC3D8F-7397-4983-BD7A-83F1F122596B}" type="presOf" srcId="{99C8A340-27F0-4B5B-AEC5-854ACCC7D977}" destId="{D9CFDB8A-7FD6-41E0-B124-D3AE39E3B151}" srcOrd="0" destOrd="0" presId="urn:microsoft.com/office/officeart/2018/2/layout/IconCircleList"/>
    <dgm:cxn modelId="{8E041EA8-3A09-4874-8040-0E7CB4E8A641}" type="presOf" srcId="{61227E77-0025-4F50-B0E3-803F137B21BC}" destId="{97914555-CC94-4B43-9734-EA521D9DDA95}" srcOrd="0" destOrd="0" presId="urn:microsoft.com/office/officeart/2018/2/layout/IconCircleList"/>
    <dgm:cxn modelId="{7E124CB4-25BA-4A51-8E82-6CC42B508646}" srcId="{BC8919F1-3EF6-40E8-AB17-9343C20982F7}" destId="{99C8A340-27F0-4B5B-AEC5-854ACCC7D977}" srcOrd="5" destOrd="0" parTransId="{30486741-FE0B-4BB6-B405-1538E34ECDFD}" sibTransId="{890E1276-97C2-4E92-B6EC-4441F90FF017}"/>
    <dgm:cxn modelId="{67F33FB6-AE99-4C97-BC62-8BA9108F761C}" srcId="{BC8919F1-3EF6-40E8-AB17-9343C20982F7}" destId="{61227E77-0025-4F50-B0E3-803F137B21BC}" srcOrd="4" destOrd="0" parTransId="{3E1E053B-22BA-4ECC-8BB9-27ADAB5393A3}" sibTransId="{164C39AD-76C8-4738-B1DA-BDEB9AAE2BA5}"/>
    <dgm:cxn modelId="{E7BB2AC9-B7D5-4D26-A69F-1667542C3587}" type="presOf" srcId="{E733192F-B62E-497D-9BCA-24675D9F7741}" destId="{1FDC3CEB-EA38-43F0-B6C5-5FF31254ED5F}" srcOrd="0" destOrd="0" presId="urn:microsoft.com/office/officeart/2018/2/layout/IconCircleList"/>
    <dgm:cxn modelId="{CE5850E0-1E47-44FE-B819-23D6EB393E23}" type="presOf" srcId="{8FEA8367-50B9-42A8-8B3B-F7248B1135E6}" destId="{9C8311FE-1E15-4B94-B671-12DE7BA32B11}" srcOrd="0" destOrd="0" presId="urn:microsoft.com/office/officeart/2018/2/layout/IconCircleList"/>
    <dgm:cxn modelId="{FC9F0CF2-8390-42F0-AA62-F6B8DB9B38B2}" srcId="{BC8919F1-3EF6-40E8-AB17-9343C20982F7}" destId="{96D92047-B143-46CC-AFFE-D920E2FC391C}" srcOrd="2" destOrd="0" parTransId="{6731B581-C684-4468-B208-39AE79452E44}" sibTransId="{45F00E4C-FD4E-4B8B-A726-ECA2490FBF0F}"/>
    <dgm:cxn modelId="{08BF56F3-9E44-4950-A76D-10F5C3B18AAA}" type="presOf" srcId="{BC8919F1-3EF6-40E8-AB17-9343C20982F7}" destId="{1D4A0C95-E609-41CA-A7BB-78038AC52FDE}" srcOrd="0" destOrd="0" presId="urn:microsoft.com/office/officeart/2018/2/layout/IconCircleList"/>
    <dgm:cxn modelId="{A5484AF6-53F9-41D5-985C-9250D12C4700}" srcId="{BC8919F1-3EF6-40E8-AB17-9343C20982F7}" destId="{E733192F-B62E-497D-9BCA-24675D9F7741}" srcOrd="3" destOrd="0" parTransId="{6992D1C3-CF18-4C69-8E8E-3F1B4D349D04}" sibTransId="{468FF16A-AF16-44D5-97AA-DACC1738C554}"/>
    <dgm:cxn modelId="{1984F7C3-8696-4FF5-ACD9-887C97B1BA12}" type="presParOf" srcId="{1D4A0C95-E609-41CA-A7BB-78038AC52FDE}" destId="{0A0E934D-1256-4809-B094-A438B8BC31F9}" srcOrd="0" destOrd="0" presId="urn:microsoft.com/office/officeart/2018/2/layout/IconCircleList"/>
    <dgm:cxn modelId="{A12CD63B-A69B-4BE8-A793-0D4BA1DC74D9}" type="presParOf" srcId="{0A0E934D-1256-4809-B094-A438B8BC31F9}" destId="{52A954FE-2187-424B-901F-F7A45CF71AA8}" srcOrd="0" destOrd="0" presId="urn:microsoft.com/office/officeart/2018/2/layout/IconCircleList"/>
    <dgm:cxn modelId="{4AEF74E8-1625-4B40-B333-69123A051AFA}" type="presParOf" srcId="{52A954FE-2187-424B-901F-F7A45CF71AA8}" destId="{46E065B5-BA4D-464B-ADC1-69E11CB6C165}" srcOrd="0" destOrd="0" presId="urn:microsoft.com/office/officeart/2018/2/layout/IconCircleList"/>
    <dgm:cxn modelId="{64162670-F8B3-40DC-A96F-CE26EC83D5F8}" type="presParOf" srcId="{52A954FE-2187-424B-901F-F7A45CF71AA8}" destId="{334E93C9-1050-4872-8447-37E8D91E9BC2}" srcOrd="1" destOrd="0" presId="urn:microsoft.com/office/officeart/2018/2/layout/IconCircleList"/>
    <dgm:cxn modelId="{62FC73C1-9D7E-43C2-A71F-C6E5BE2BF57C}" type="presParOf" srcId="{52A954FE-2187-424B-901F-F7A45CF71AA8}" destId="{B86C076D-2055-4F55-91DF-5B257707C218}" srcOrd="2" destOrd="0" presId="urn:microsoft.com/office/officeart/2018/2/layout/IconCircleList"/>
    <dgm:cxn modelId="{BC72CDE0-CA1A-4354-AAB3-5EA0D1D444EF}" type="presParOf" srcId="{52A954FE-2187-424B-901F-F7A45CF71AA8}" destId="{438F0159-9859-4F84-9817-EF48C5A19249}" srcOrd="3" destOrd="0" presId="urn:microsoft.com/office/officeart/2018/2/layout/IconCircleList"/>
    <dgm:cxn modelId="{E4DEEB9E-E1D7-4116-A1D6-E84D5E2EF5A1}" type="presParOf" srcId="{0A0E934D-1256-4809-B094-A438B8BC31F9}" destId="{95CCFE61-C900-4042-9B4B-454BEF3D4112}" srcOrd="1" destOrd="0" presId="urn:microsoft.com/office/officeart/2018/2/layout/IconCircleList"/>
    <dgm:cxn modelId="{0092E10F-51DC-4424-BCFF-98C2CB73431D}" type="presParOf" srcId="{0A0E934D-1256-4809-B094-A438B8BC31F9}" destId="{1EBFE37D-0584-40A2-8843-3AF0847E8129}" srcOrd="2" destOrd="0" presId="urn:microsoft.com/office/officeart/2018/2/layout/IconCircleList"/>
    <dgm:cxn modelId="{D04546EE-1D53-406B-AF2D-2A2EC8F4F27A}" type="presParOf" srcId="{1EBFE37D-0584-40A2-8843-3AF0847E8129}" destId="{18579308-2905-468E-8E76-F0B8CA12A429}" srcOrd="0" destOrd="0" presId="urn:microsoft.com/office/officeart/2018/2/layout/IconCircleList"/>
    <dgm:cxn modelId="{E902973D-DD2C-4E12-A356-E1F38B7DFC70}" type="presParOf" srcId="{1EBFE37D-0584-40A2-8843-3AF0847E8129}" destId="{0C5601E3-62E6-4D44-90D3-8E7232228066}" srcOrd="1" destOrd="0" presId="urn:microsoft.com/office/officeart/2018/2/layout/IconCircleList"/>
    <dgm:cxn modelId="{C325ECE5-C209-4A7F-AADF-65D92C89C66A}" type="presParOf" srcId="{1EBFE37D-0584-40A2-8843-3AF0847E8129}" destId="{D60CA1AE-A667-4C7C-B69A-5A136E2C08A1}" srcOrd="2" destOrd="0" presId="urn:microsoft.com/office/officeart/2018/2/layout/IconCircleList"/>
    <dgm:cxn modelId="{889F3CFC-041B-42D2-9F55-4D726F197282}" type="presParOf" srcId="{1EBFE37D-0584-40A2-8843-3AF0847E8129}" destId="{625F2A2C-C9FE-41D8-A585-2E1958E828C1}" srcOrd="3" destOrd="0" presId="urn:microsoft.com/office/officeart/2018/2/layout/IconCircleList"/>
    <dgm:cxn modelId="{2BEC1FF9-2BC2-4B17-AAF3-C03CEEFA7B0B}" type="presParOf" srcId="{0A0E934D-1256-4809-B094-A438B8BC31F9}" destId="{9C8311FE-1E15-4B94-B671-12DE7BA32B11}" srcOrd="3" destOrd="0" presId="urn:microsoft.com/office/officeart/2018/2/layout/IconCircleList"/>
    <dgm:cxn modelId="{AB912008-C804-4884-863C-163E90E736A5}" type="presParOf" srcId="{0A0E934D-1256-4809-B094-A438B8BC31F9}" destId="{36C462A7-FD22-4C7A-9712-2F29E701BD7A}" srcOrd="4" destOrd="0" presId="urn:microsoft.com/office/officeart/2018/2/layout/IconCircleList"/>
    <dgm:cxn modelId="{39A18842-AB06-40A3-BF69-97093D29AB08}" type="presParOf" srcId="{36C462A7-FD22-4C7A-9712-2F29E701BD7A}" destId="{9470D5BF-6256-4CCA-87F3-B0C48CBAA66F}" srcOrd="0" destOrd="0" presId="urn:microsoft.com/office/officeart/2018/2/layout/IconCircleList"/>
    <dgm:cxn modelId="{96B6FDA5-29E2-49A7-A491-E1DBE04A2656}" type="presParOf" srcId="{36C462A7-FD22-4C7A-9712-2F29E701BD7A}" destId="{9ADF1952-8A8B-4823-95DE-60D50B82BCC9}" srcOrd="1" destOrd="0" presId="urn:microsoft.com/office/officeart/2018/2/layout/IconCircleList"/>
    <dgm:cxn modelId="{92178D9F-C7F8-4F3F-A3BE-AC689BD6E096}" type="presParOf" srcId="{36C462A7-FD22-4C7A-9712-2F29E701BD7A}" destId="{449B0317-463B-4778-8CFD-988E087183A0}" srcOrd="2" destOrd="0" presId="urn:microsoft.com/office/officeart/2018/2/layout/IconCircleList"/>
    <dgm:cxn modelId="{E4617340-9433-4CC3-8AFF-A8FA5DAECDED}" type="presParOf" srcId="{36C462A7-FD22-4C7A-9712-2F29E701BD7A}" destId="{36AF8822-97DB-497B-BF09-C290AACCF5D7}" srcOrd="3" destOrd="0" presId="urn:microsoft.com/office/officeart/2018/2/layout/IconCircleList"/>
    <dgm:cxn modelId="{6CFBDB95-982E-4429-9DFF-2FD93A35D11C}" type="presParOf" srcId="{0A0E934D-1256-4809-B094-A438B8BC31F9}" destId="{57324174-2A15-487A-90FB-1414CC94C715}" srcOrd="5" destOrd="0" presId="urn:microsoft.com/office/officeart/2018/2/layout/IconCircleList"/>
    <dgm:cxn modelId="{0EE06FF3-1E1E-4F2F-BA91-113F38421397}" type="presParOf" srcId="{0A0E934D-1256-4809-B094-A438B8BC31F9}" destId="{C38451F5-9FF7-48BF-BE35-CDDDC2C04A46}" srcOrd="6" destOrd="0" presId="urn:microsoft.com/office/officeart/2018/2/layout/IconCircleList"/>
    <dgm:cxn modelId="{9A2CC6F8-EC09-42CB-A860-85985E5ACAB5}" type="presParOf" srcId="{C38451F5-9FF7-48BF-BE35-CDDDC2C04A46}" destId="{B6BA07C3-BFF6-4725-9A20-2825D343228D}" srcOrd="0" destOrd="0" presId="urn:microsoft.com/office/officeart/2018/2/layout/IconCircleList"/>
    <dgm:cxn modelId="{1598B18C-DACB-40E5-B7F2-3D94BEA58536}" type="presParOf" srcId="{C38451F5-9FF7-48BF-BE35-CDDDC2C04A46}" destId="{3C6F1F99-FDDD-4477-B955-53F38D693F67}" srcOrd="1" destOrd="0" presId="urn:microsoft.com/office/officeart/2018/2/layout/IconCircleList"/>
    <dgm:cxn modelId="{85F6C800-3F4C-4DA6-B0B1-0581300D51D0}" type="presParOf" srcId="{C38451F5-9FF7-48BF-BE35-CDDDC2C04A46}" destId="{5BE277B0-1522-4F5B-A8D5-04180908769E}" srcOrd="2" destOrd="0" presId="urn:microsoft.com/office/officeart/2018/2/layout/IconCircleList"/>
    <dgm:cxn modelId="{6CC7343B-B514-4BE8-9A58-6FCD7E2F894F}" type="presParOf" srcId="{C38451F5-9FF7-48BF-BE35-CDDDC2C04A46}" destId="{1FDC3CEB-EA38-43F0-B6C5-5FF31254ED5F}" srcOrd="3" destOrd="0" presId="urn:microsoft.com/office/officeart/2018/2/layout/IconCircleList"/>
    <dgm:cxn modelId="{0F9CCABD-0B0E-44E3-909E-2CF7659C397B}" type="presParOf" srcId="{0A0E934D-1256-4809-B094-A438B8BC31F9}" destId="{58387632-6CBE-47C9-8F50-AF86084DA19E}" srcOrd="7" destOrd="0" presId="urn:microsoft.com/office/officeart/2018/2/layout/IconCircleList"/>
    <dgm:cxn modelId="{9FBEACA6-387A-4F96-9022-1F96CC422041}" type="presParOf" srcId="{0A0E934D-1256-4809-B094-A438B8BC31F9}" destId="{162C3BD0-BC29-4583-A170-E7788AFC81CC}" srcOrd="8" destOrd="0" presId="urn:microsoft.com/office/officeart/2018/2/layout/IconCircleList"/>
    <dgm:cxn modelId="{1619F611-D6DC-4C23-A4BB-B1F3D472722B}" type="presParOf" srcId="{162C3BD0-BC29-4583-A170-E7788AFC81CC}" destId="{88ADCD6B-CB40-43B3-8F23-C4DDFD15A1B8}" srcOrd="0" destOrd="0" presId="urn:microsoft.com/office/officeart/2018/2/layout/IconCircleList"/>
    <dgm:cxn modelId="{8951A12B-6B39-449B-B650-812FEA6B2A50}" type="presParOf" srcId="{162C3BD0-BC29-4583-A170-E7788AFC81CC}" destId="{A9A5F848-DB53-4164-9B00-5F47A91F8FF1}" srcOrd="1" destOrd="0" presId="urn:microsoft.com/office/officeart/2018/2/layout/IconCircleList"/>
    <dgm:cxn modelId="{9B9966F9-F861-4A7C-9E8C-0683AC6427A7}" type="presParOf" srcId="{162C3BD0-BC29-4583-A170-E7788AFC81CC}" destId="{E79784F6-D8DD-4729-B55C-F3CB9078FD62}" srcOrd="2" destOrd="0" presId="urn:microsoft.com/office/officeart/2018/2/layout/IconCircleList"/>
    <dgm:cxn modelId="{F4EA5A1F-4638-4C03-8C4A-2C3BAA468C14}" type="presParOf" srcId="{162C3BD0-BC29-4583-A170-E7788AFC81CC}" destId="{97914555-CC94-4B43-9734-EA521D9DDA95}" srcOrd="3" destOrd="0" presId="urn:microsoft.com/office/officeart/2018/2/layout/IconCircleList"/>
    <dgm:cxn modelId="{ABC13CE8-C01E-41B8-ADD9-62144AD7B121}" type="presParOf" srcId="{0A0E934D-1256-4809-B094-A438B8BC31F9}" destId="{513861DC-77EA-4CF1-A951-8FED675F07A5}" srcOrd="9" destOrd="0" presId="urn:microsoft.com/office/officeart/2018/2/layout/IconCircleList"/>
    <dgm:cxn modelId="{8ED9CDB9-C194-4873-98C6-4138F381D8D0}" type="presParOf" srcId="{0A0E934D-1256-4809-B094-A438B8BC31F9}" destId="{677BA8D8-C962-4133-A10C-C12B534DDFE6}" srcOrd="10" destOrd="0" presId="urn:microsoft.com/office/officeart/2018/2/layout/IconCircleList"/>
    <dgm:cxn modelId="{8F416513-4E4B-465B-987A-B2CCADFF052F}" type="presParOf" srcId="{677BA8D8-C962-4133-A10C-C12B534DDFE6}" destId="{D973408C-DB1C-4803-9146-6D8EAB6EFC59}" srcOrd="0" destOrd="0" presId="urn:microsoft.com/office/officeart/2018/2/layout/IconCircleList"/>
    <dgm:cxn modelId="{9EB59131-50E0-474E-8472-D93A1EFA19B5}" type="presParOf" srcId="{677BA8D8-C962-4133-A10C-C12B534DDFE6}" destId="{B8886DDD-5B84-450F-A803-C307E94A9E34}" srcOrd="1" destOrd="0" presId="urn:microsoft.com/office/officeart/2018/2/layout/IconCircleList"/>
    <dgm:cxn modelId="{44D1E494-E4D4-4B85-9775-46E96EA9A12C}" type="presParOf" srcId="{677BA8D8-C962-4133-A10C-C12B534DDFE6}" destId="{5C5FEE10-5367-438E-A39E-44B1AE5DEF5F}" srcOrd="2" destOrd="0" presId="urn:microsoft.com/office/officeart/2018/2/layout/IconCircleList"/>
    <dgm:cxn modelId="{CF25D9DD-1AD8-45DB-9A16-D8CC3EF6B67E}" type="presParOf" srcId="{677BA8D8-C962-4133-A10C-C12B534DDFE6}" destId="{D9CFDB8A-7FD6-41E0-B124-D3AE39E3B15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19C610-5878-48AD-8691-905A1CAB5C11}" type="doc">
      <dgm:prSet loTypeId="urn:microsoft.com/office/officeart/2018/2/layout/IconVerticalSolidList" loCatId="icon" qsTypeId="urn:microsoft.com/office/officeart/2005/8/quickstyle/simple4" qsCatId="simple" csTypeId="urn:microsoft.com/office/officeart/2018/5/colors/Iconchunking_neutralbg_accent3_2" csCatId="accent3" phldr="1"/>
      <dgm:spPr/>
      <dgm:t>
        <a:bodyPr/>
        <a:lstStyle/>
        <a:p>
          <a:endParaRPr lang="en-US"/>
        </a:p>
      </dgm:t>
    </dgm:pt>
    <dgm:pt modelId="{6396FB71-4A10-4805-9401-22673B507B69}">
      <dgm:prSet custT="1"/>
      <dgm:spPr/>
      <dgm:t>
        <a:bodyPr/>
        <a:lstStyle/>
        <a:p>
          <a:pPr>
            <a:lnSpc>
              <a:spcPct val="100000"/>
            </a:lnSpc>
          </a:pPr>
          <a:r>
            <a:rPr lang="en-US" sz="1800" baseline="0" dirty="0"/>
            <a:t>Review credit card statements thoroughly each month when received or issued online. Disputes need to be made within 60 days.</a:t>
          </a:r>
          <a:endParaRPr lang="en-US" sz="1800" dirty="0"/>
        </a:p>
      </dgm:t>
    </dgm:pt>
    <dgm:pt modelId="{0D1386ED-8F2C-4334-AC39-C54DAF75962D}" type="parTrans" cxnId="{F0A85E51-1EE7-4210-9711-04F431047A8C}">
      <dgm:prSet/>
      <dgm:spPr/>
      <dgm:t>
        <a:bodyPr/>
        <a:lstStyle/>
        <a:p>
          <a:endParaRPr lang="en-US"/>
        </a:p>
      </dgm:t>
    </dgm:pt>
    <dgm:pt modelId="{D6614602-4A42-48B4-B8AD-0D6A8647297E}" type="sibTrans" cxnId="{F0A85E51-1EE7-4210-9711-04F431047A8C}">
      <dgm:prSet/>
      <dgm:spPr/>
      <dgm:t>
        <a:bodyPr/>
        <a:lstStyle/>
        <a:p>
          <a:endParaRPr lang="en-US"/>
        </a:p>
      </dgm:t>
    </dgm:pt>
    <dgm:pt modelId="{DEEDDCCF-8976-4C62-876D-11C39BD02186}">
      <dgm:prSet custT="1"/>
      <dgm:spPr/>
      <dgm:t>
        <a:bodyPr/>
        <a:lstStyle/>
        <a:p>
          <a:pPr>
            <a:lnSpc>
              <a:spcPct val="100000"/>
            </a:lnSpc>
          </a:pPr>
          <a:r>
            <a:rPr lang="en-US" sz="1800" baseline="0" dirty="0"/>
            <a:t>Dispute any entry you do not recognize. Also dispute any entry for a charge if you have not received the item bought</a:t>
          </a:r>
          <a:r>
            <a:rPr lang="en-US" sz="2000" baseline="0" dirty="0"/>
            <a:t>.</a:t>
          </a:r>
          <a:endParaRPr lang="en-US" sz="2000" dirty="0"/>
        </a:p>
      </dgm:t>
    </dgm:pt>
    <dgm:pt modelId="{9636AAB0-C795-4CF6-B988-1F7BA4F7907C}" type="parTrans" cxnId="{7C213D13-B9E9-4C74-B82D-208C0B94EB26}">
      <dgm:prSet/>
      <dgm:spPr/>
      <dgm:t>
        <a:bodyPr/>
        <a:lstStyle/>
        <a:p>
          <a:endParaRPr lang="en-US"/>
        </a:p>
      </dgm:t>
    </dgm:pt>
    <dgm:pt modelId="{E4DE9916-42D1-4249-B7DE-2347FEF197D3}" type="sibTrans" cxnId="{7C213D13-B9E9-4C74-B82D-208C0B94EB26}">
      <dgm:prSet/>
      <dgm:spPr/>
      <dgm:t>
        <a:bodyPr/>
        <a:lstStyle/>
        <a:p>
          <a:endParaRPr lang="en-US"/>
        </a:p>
      </dgm:t>
    </dgm:pt>
    <dgm:pt modelId="{6AC30101-2FCF-410C-B646-DC12B136C0DF}">
      <dgm:prSet custT="1"/>
      <dgm:spPr/>
      <dgm:t>
        <a:bodyPr/>
        <a:lstStyle/>
        <a:p>
          <a:pPr>
            <a:lnSpc>
              <a:spcPct val="100000"/>
            </a:lnSpc>
          </a:pPr>
          <a:r>
            <a:rPr lang="en-US" sz="1800" baseline="0" dirty="0"/>
            <a:t>Always put disputes in writing, even if you have already phoned in the dispute. Keep a copy.</a:t>
          </a:r>
          <a:endParaRPr lang="en-US" sz="1800" dirty="0"/>
        </a:p>
      </dgm:t>
    </dgm:pt>
    <dgm:pt modelId="{770D2E8F-6050-44E8-8981-F8B1C879CCA4}" type="parTrans" cxnId="{C57E0EFD-CC13-47BB-BA01-6E21818B8A53}">
      <dgm:prSet/>
      <dgm:spPr/>
      <dgm:t>
        <a:bodyPr/>
        <a:lstStyle/>
        <a:p>
          <a:endParaRPr lang="en-US"/>
        </a:p>
      </dgm:t>
    </dgm:pt>
    <dgm:pt modelId="{009CEC55-80FE-45E7-AEDA-65009C624F64}" type="sibTrans" cxnId="{C57E0EFD-CC13-47BB-BA01-6E21818B8A53}">
      <dgm:prSet/>
      <dgm:spPr/>
      <dgm:t>
        <a:bodyPr/>
        <a:lstStyle/>
        <a:p>
          <a:endParaRPr lang="en-US"/>
        </a:p>
      </dgm:t>
    </dgm:pt>
    <dgm:pt modelId="{73F6AE02-99FA-4C50-9B81-F73EDB85D305}">
      <dgm:prSet custT="1"/>
      <dgm:spPr/>
      <dgm:t>
        <a:bodyPr/>
        <a:lstStyle/>
        <a:p>
          <a:pPr>
            <a:lnSpc>
              <a:spcPct val="100000"/>
            </a:lnSpc>
          </a:pPr>
          <a:r>
            <a:rPr lang="en-US" sz="1800" baseline="0" dirty="0"/>
            <a:t>Items will be taken off the statement provisionally and investigated, then either removed permanently or placed back on the report.</a:t>
          </a:r>
          <a:endParaRPr lang="en-US" sz="1800" dirty="0"/>
        </a:p>
      </dgm:t>
    </dgm:pt>
    <dgm:pt modelId="{A046AD99-DEE0-43C8-9057-2C78F1F25160}" type="parTrans" cxnId="{B39E7C57-083E-41CD-A335-6DA0504795E8}">
      <dgm:prSet/>
      <dgm:spPr/>
      <dgm:t>
        <a:bodyPr/>
        <a:lstStyle/>
        <a:p>
          <a:endParaRPr lang="en-US"/>
        </a:p>
      </dgm:t>
    </dgm:pt>
    <dgm:pt modelId="{0D312E11-CFC2-444A-909C-F9B8B0F4E985}" type="sibTrans" cxnId="{B39E7C57-083E-41CD-A335-6DA0504795E8}">
      <dgm:prSet/>
      <dgm:spPr/>
      <dgm:t>
        <a:bodyPr/>
        <a:lstStyle/>
        <a:p>
          <a:endParaRPr lang="en-US"/>
        </a:p>
      </dgm:t>
    </dgm:pt>
    <dgm:pt modelId="{1C7594AB-6D04-4014-99E8-1360E3F7FE42}">
      <dgm:prSet custT="1"/>
      <dgm:spPr/>
      <dgm:t>
        <a:bodyPr/>
        <a:lstStyle/>
        <a:p>
          <a:pPr>
            <a:lnSpc>
              <a:spcPct val="100000"/>
            </a:lnSpc>
          </a:pPr>
          <a:r>
            <a:rPr lang="en-US" sz="1800" baseline="0" dirty="0"/>
            <a:t>If ID theft is likely, make a police report or a report to FTC at identitytheft.gov. </a:t>
          </a:r>
          <a:endParaRPr lang="en-US" sz="1800" dirty="0"/>
        </a:p>
      </dgm:t>
    </dgm:pt>
    <dgm:pt modelId="{E2B919B0-2048-4CEA-AD7E-1AAEA8AEC955}" type="parTrans" cxnId="{D295AD71-ED8E-4D9B-94F0-8EDAAF52AA43}">
      <dgm:prSet/>
      <dgm:spPr/>
      <dgm:t>
        <a:bodyPr/>
        <a:lstStyle/>
        <a:p>
          <a:endParaRPr lang="en-US"/>
        </a:p>
      </dgm:t>
    </dgm:pt>
    <dgm:pt modelId="{8811BDDD-EC95-493F-8B7B-77FE0F232CF3}" type="sibTrans" cxnId="{D295AD71-ED8E-4D9B-94F0-8EDAAF52AA43}">
      <dgm:prSet/>
      <dgm:spPr/>
      <dgm:t>
        <a:bodyPr/>
        <a:lstStyle/>
        <a:p>
          <a:endParaRPr lang="en-US"/>
        </a:p>
      </dgm:t>
    </dgm:pt>
    <dgm:pt modelId="{CA66224A-DF55-4394-81D7-7035B1187B4E}">
      <dgm:prSet custT="1"/>
      <dgm:spPr/>
      <dgm:t>
        <a:bodyPr/>
        <a:lstStyle/>
        <a:p>
          <a:pPr>
            <a:lnSpc>
              <a:spcPct val="100000"/>
            </a:lnSpc>
          </a:pPr>
          <a:r>
            <a:rPr lang="en-US" sz="1800" baseline="0" dirty="0"/>
            <a:t>Get credit reports and review for erroneous entries. Your Legal Services Plan can assist in obtaining and disputing report entries.</a:t>
          </a:r>
          <a:endParaRPr lang="en-US" sz="1800" dirty="0"/>
        </a:p>
      </dgm:t>
    </dgm:pt>
    <dgm:pt modelId="{395C3A7B-7D3B-4057-8F45-A8171B64A858}" type="parTrans" cxnId="{BD1AAA27-4AEB-47B4-9F72-DC4FEF4A37D8}">
      <dgm:prSet/>
      <dgm:spPr/>
      <dgm:t>
        <a:bodyPr/>
        <a:lstStyle/>
        <a:p>
          <a:endParaRPr lang="en-US"/>
        </a:p>
      </dgm:t>
    </dgm:pt>
    <dgm:pt modelId="{718D9693-65CC-457C-851C-4E377F9BB91E}" type="sibTrans" cxnId="{BD1AAA27-4AEB-47B4-9F72-DC4FEF4A37D8}">
      <dgm:prSet/>
      <dgm:spPr/>
      <dgm:t>
        <a:bodyPr/>
        <a:lstStyle/>
        <a:p>
          <a:endParaRPr lang="en-US"/>
        </a:p>
      </dgm:t>
    </dgm:pt>
    <dgm:pt modelId="{960C8905-A3C4-4816-A24E-7E1BCFB14B76}" type="pres">
      <dgm:prSet presAssocID="{AD19C610-5878-48AD-8691-905A1CAB5C11}" presName="root" presStyleCnt="0">
        <dgm:presLayoutVars>
          <dgm:dir/>
          <dgm:resizeHandles val="exact"/>
        </dgm:presLayoutVars>
      </dgm:prSet>
      <dgm:spPr/>
    </dgm:pt>
    <dgm:pt modelId="{0DF36AFD-700F-40F5-95B7-FD4ED6E5D852}" type="pres">
      <dgm:prSet presAssocID="{6396FB71-4A10-4805-9401-22673B507B69}" presName="compNode" presStyleCnt="0"/>
      <dgm:spPr/>
    </dgm:pt>
    <dgm:pt modelId="{A2AAA89F-549D-4C23-9F7C-65FE68D90D92}" type="pres">
      <dgm:prSet presAssocID="{6396FB71-4A10-4805-9401-22673B507B69}" presName="bgRect" presStyleLbl="bgShp" presStyleIdx="0" presStyleCnt="6"/>
      <dgm:spPr/>
    </dgm:pt>
    <dgm:pt modelId="{9864C398-E123-4128-85FD-AFA6D105F6FC}" type="pres">
      <dgm:prSet presAssocID="{6396FB71-4A10-4805-9401-22673B507B69}" presName="iconRect" presStyleLbl="node1" presStyleIdx="0" presStyleCnt="6" custScaleX="118317" custScaleY="14695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rrow: Straight"/>
        </a:ext>
      </dgm:extLst>
    </dgm:pt>
    <dgm:pt modelId="{CFF04241-46A4-4FC2-A122-CFE56F97B33B}" type="pres">
      <dgm:prSet presAssocID="{6396FB71-4A10-4805-9401-22673B507B69}" presName="spaceRect" presStyleCnt="0"/>
      <dgm:spPr/>
    </dgm:pt>
    <dgm:pt modelId="{3C98C272-4B72-4BA8-90EF-234222C5BA36}" type="pres">
      <dgm:prSet presAssocID="{6396FB71-4A10-4805-9401-22673B507B69}" presName="parTx" presStyleLbl="revTx" presStyleIdx="0" presStyleCnt="6" custScaleX="100583" custScaleY="108822">
        <dgm:presLayoutVars>
          <dgm:chMax val="0"/>
          <dgm:chPref val="0"/>
        </dgm:presLayoutVars>
      </dgm:prSet>
      <dgm:spPr/>
    </dgm:pt>
    <dgm:pt modelId="{8A8B1291-9F2B-4D69-B576-F6060933B312}" type="pres">
      <dgm:prSet presAssocID="{D6614602-4A42-48B4-B8AD-0D6A8647297E}" presName="sibTrans" presStyleCnt="0"/>
      <dgm:spPr/>
    </dgm:pt>
    <dgm:pt modelId="{512F372D-DABA-4C61-B78B-4FF22CBDBF18}" type="pres">
      <dgm:prSet presAssocID="{DEEDDCCF-8976-4C62-876D-11C39BD02186}" presName="compNode" presStyleCnt="0"/>
      <dgm:spPr/>
    </dgm:pt>
    <dgm:pt modelId="{24B19B02-0225-4945-9726-6AE71AA15B15}" type="pres">
      <dgm:prSet presAssocID="{DEEDDCCF-8976-4C62-876D-11C39BD02186}" presName="bgRect" presStyleLbl="bgShp" presStyleIdx="1" presStyleCnt="6"/>
      <dgm:spPr/>
    </dgm:pt>
    <dgm:pt modelId="{8C393B01-0359-4D53-8FED-03D68317111E}" type="pres">
      <dgm:prSet presAssocID="{DEEDDCCF-8976-4C62-876D-11C39BD02186}" presName="iconRect" presStyleLbl="node1" presStyleIdx="1" presStyleCnt="6" custScaleX="143883" custScaleY="149327"/>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a:noFill/>
        </a:ln>
      </dgm:spPr>
      <dgm:extLst/>
    </dgm:pt>
    <dgm:pt modelId="{5D7CF479-90DC-471F-8250-8CEB2E770B2E}" type="pres">
      <dgm:prSet presAssocID="{DEEDDCCF-8976-4C62-876D-11C39BD02186}" presName="spaceRect" presStyleCnt="0"/>
      <dgm:spPr/>
    </dgm:pt>
    <dgm:pt modelId="{41539B19-5816-46B2-B93E-2D5AD973F4E4}" type="pres">
      <dgm:prSet presAssocID="{DEEDDCCF-8976-4C62-876D-11C39BD02186}" presName="parTx" presStyleLbl="revTx" presStyleIdx="1" presStyleCnt="6">
        <dgm:presLayoutVars>
          <dgm:chMax val="0"/>
          <dgm:chPref val="0"/>
        </dgm:presLayoutVars>
      </dgm:prSet>
      <dgm:spPr/>
    </dgm:pt>
    <dgm:pt modelId="{02702EBC-0116-4E84-A404-BBFE6DB000ED}" type="pres">
      <dgm:prSet presAssocID="{E4DE9916-42D1-4249-B7DE-2347FEF197D3}" presName="sibTrans" presStyleCnt="0"/>
      <dgm:spPr/>
    </dgm:pt>
    <dgm:pt modelId="{20C67492-4539-4A00-9783-0CBA6B4B4728}" type="pres">
      <dgm:prSet presAssocID="{6AC30101-2FCF-410C-B646-DC12B136C0DF}" presName="compNode" presStyleCnt="0"/>
      <dgm:spPr/>
    </dgm:pt>
    <dgm:pt modelId="{F21C98ED-5DBE-43B6-B0B8-45F3E5C60473}" type="pres">
      <dgm:prSet presAssocID="{6AC30101-2FCF-410C-B646-DC12B136C0DF}" presName="bgRect" presStyleLbl="bgShp" presStyleIdx="2" presStyleCnt="6"/>
      <dgm:spPr/>
    </dgm:pt>
    <dgm:pt modelId="{F5523EA3-7E79-4E26-920C-3912D7A0E9FE}" type="pres">
      <dgm:prSet presAssocID="{6AC30101-2FCF-410C-B646-DC12B136C0DF}" presName="iconRect" presStyleLbl="node1" presStyleIdx="2" presStyleCnt="6" custScaleX="143883" custScaleY="12087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E33C09D1-6BC8-4893-B5BB-59CDA9AD349C}" type="pres">
      <dgm:prSet presAssocID="{6AC30101-2FCF-410C-B646-DC12B136C0DF}" presName="spaceRect" presStyleCnt="0"/>
      <dgm:spPr/>
    </dgm:pt>
    <dgm:pt modelId="{B8AE85EA-E78A-460D-9998-B764E2715856}" type="pres">
      <dgm:prSet presAssocID="{6AC30101-2FCF-410C-B646-DC12B136C0DF}" presName="parTx" presStyleLbl="revTx" presStyleIdx="2" presStyleCnt="6">
        <dgm:presLayoutVars>
          <dgm:chMax val="0"/>
          <dgm:chPref val="0"/>
        </dgm:presLayoutVars>
      </dgm:prSet>
      <dgm:spPr/>
    </dgm:pt>
    <dgm:pt modelId="{89FD34CF-E43C-4ACC-8E5D-370F0319A08F}" type="pres">
      <dgm:prSet presAssocID="{009CEC55-80FE-45E7-AEDA-65009C624F64}" presName="sibTrans" presStyleCnt="0"/>
      <dgm:spPr/>
    </dgm:pt>
    <dgm:pt modelId="{F7DF5FDB-969B-43FD-997C-852A8E3E01F1}" type="pres">
      <dgm:prSet presAssocID="{73F6AE02-99FA-4C50-9B81-F73EDB85D305}" presName="compNode" presStyleCnt="0"/>
      <dgm:spPr/>
    </dgm:pt>
    <dgm:pt modelId="{E2C7B14D-71D1-46A8-B07B-BCCA4CBC5EC9}" type="pres">
      <dgm:prSet presAssocID="{73F6AE02-99FA-4C50-9B81-F73EDB85D305}" presName="bgRect" presStyleLbl="bgShp" presStyleIdx="3" presStyleCnt="6"/>
      <dgm:spPr/>
    </dgm:pt>
    <dgm:pt modelId="{8E88779F-32CD-4071-98DA-7AFD51691E54}" type="pres">
      <dgm:prSet presAssocID="{73F6AE02-99FA-4C50-9B81-F73EDB85D305}" presName="iconRect" presStyleLbl="node1" presStyleIdx="3" presStyleCnt="6" custScaleX="122578" custScaleY="12223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565EBC8A-89D8-4A37-B281-B0D94518F8D6}" type="pres">
      <dgm:prSet presAssocID="{73F6AE02-99FA-4C50-9B81-F73EDB85D305}" presName="spaceRect" presStyleCnt="0"/>
      <dgm:spPr/>
    </dgm:pt>
    <dgm:pt modelId="{9D093224-EBA7-4F39-9B2F-A44FB35E74C2}" type="pres">
      <dgm:prSet presAssocID="{73F6AE02-99FA-4C50-9B81-F73EDB85D305}" presName="parTx" presStyleLbl="revTx" presStyleIdx="3" presStyleCnt="6">
        <dgm:presLayoutVars>
          <dgm:chMax val="0"/>
          <dgm:chPref val="0"/>
        </dgm:presLayoutVars>
      </dgm:prSet>
      <dgm:spPr/>
    </dgm:pt>
    <dgm:pt modelId="{B7FCA986-BA8B-44C7-8F6B-339A8BCAD96D}" type="pres">
      <dgm:prSet presAssocID="{0D312E11-CFC2-444A-909C-F9B8B0F4E985}" presName="sibTrans" presStyleCnt="0"/>
      <dgm:spPr/>
    </dgm:pt>
    <dgm:pt modelId="{04271784-C53A-458D-AD87-BAC7E3AEA81D}" type="pres">
      <dgm:prSet presAssocID="{1C7594AB-6D04-4014-99E8-1360E3F7FE42}" presName="compNode" presStyleCnt="0"/>
      <dgm:spPr/>
    </dgm:pt>
    <dgm:pt modelId="{7C4A5AD3-28E9-45A9-B94F-047AF38CA89F}" type="pres">
      <dgm:prSet presAssocID="{1C7594AB-6D04-4014-99E8-1360E3F7FE42}" presName="bgRect" presStyleLbl="bgShp" presStyleIdx="4" presStyleCnt="6"/>
      <dgm:spPr/>
    </dgm:pt>
    <dgm:pt modelId="{4ACF8E96-DC01-42E6-AC12-A0BB414DDBB3}" type="pres">
      <dgm:prSet presAssocID="{1C7594AB-6D04-4014-99E8-1360E3F7FE42}" presName="iconRect" presStyleLbl="node1" presStyleIdx="4" presStyleCnt="6" custScaleX="143883" custScaleY="14065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axi"/>
        </a:ext>
      </dgm:extLst>
    </dgm:pt>
    <dgm:pt modelId="{41D8C913-961B-4C3A-9E59-9D0624886F63}" type="pres">
      <dgm:prSet presAssocID="{1C7594AB-6D04-4014-99E8-1360E3F7FE42}" presName="spaceRect" presStyleCnt="0"/>
      <dgm:spPr/>
    </dgm:pt>
    <dgm:pt modelId="{7559A2D6-B0DF-4EDD-9E47-9C437FE714FB}" type="pres">
      <dgm:prSet presAssocID="{1C7594AB-6D04-4014-99E8-1360E3F7FE42}" presName="parTx" presStyleLbl="revTx" presStyleIdx="4" presStyleCnt="6">
        <dgm:presLayoutVars>
          <dgm:chMax val="0"/>
          <dgm:chPref val="0"/>
        </dgm:presLayoutVars>
      </dgm:prSet>
      <dgm:spPr/>
    </dgm:pt>
    <dgm:pt modelId="{96FF17EF-26D8-4976-BD2C-DAD151FA644D}" type="pres">
      <dgm:prSet presAssocID="{8811BDDD-EC95-493F-8B7B-77FE0F232CF3}" presName="sibTrans" presStyleCnt="0"/>
      <dgm:spPr/>
    </dgm:pt>
    <dgm:pt modelId="{EEFAF722-EF34-4E4D-8456-9655E62ADF7A}" type="pres">
      <dgm:prSet presAssocID="{CA66224A-DF55-4394-81D7-7035B1187B4E}" presName="compNode" presStyleCnt="0"/>
      <dgm:spPr/>
    </dgm:pt>
    <dgm:pt modelId="{DC5EDEAF-C7B5-4556-B887-CD8CD52837A0}" type="pres">
      <dgm:prSet presAssocID="{CA66224A-DF55-4394-81D7-7035B1187B4E}" presName="bgRect" presStyleLbl="bgShp" presStyleIdx="5" presStyleCnt="6" custLinFactNeighborX="119" custLinFactNeighborY="1192"/>
      <dgm:spPr/>
    </dgm:pt>
    <dgm:pt modelId="{1B2C2BCB-0AE9-4E5B-A1DF-28C9D6FC7E3B}" type="pres">
      <dgm:prSet presAssocID="{CA66224A-DF55-4394-81D7-7035B1187B4E}" presName="iconRect" presStyleLbl="node1" presStyleIdx="5" presStyleCnt="6" custScaleX="135361" custScaleY="146279"/>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losed Book"/>
        </a:ext>
      </dgm:extLst>
    </dgm:pt>
    <dgm:pt modelId="{94A5B2EB-4E77-40B5-BF82-6A04F0BDD0DB}" type="pres">
      <dgm:prSet presAssocID="{CA66224A-DF55-4394-81D7-7035B1187B4E}" presName="spaceRect" presStyleCnt="0"/>
      <dgm:spPr/>
    </dgm:pt>
    <dgm:pt modelId="{9121A33D-1968-43C2-9BAD-C8CCA99726D4}" type="pres">
      <dgm:prSet presAssocID="{CA66224A-DF55-4394-81D7-7035B1187B4E}" presName="parTx" presStyleLbl="revTx" presStyleIdx="5" presStyleCnt="6">
        <dgm:presLayoutVars>
          <dgm:chMax val="0"/>
          <dgm:chPref val="0"/>
        </dgm:presLayoutVars>
      </dgm:prSet>
      <dgm:spPr/>
    </dgm:pt>
  </dgm:ptLst>
  <dgm:cxnLst>
    <dgm:cxn modelId="{FD9D1E0E-9443-464D-AE66-3549EFE81147}" type="presOf" srcId="{DEEDDCCF-8976-4C62-876D-11C39BD02186}" destId="{41539B19-5816-46B2-B93E-2D5AD973F4E4}" srcOrd="0" destOrd="0" presId="urn:microsoft.com/office/officeart/2018/2/layout/IconVerticalSolidList"/>
    <dgm:cxn modelId="{7C213D13-B9E9-4C74-B82D-208C0B94EB26}" srcId="{AD19C610-5878-48AD-8691-905A1CAB5C11}" destId="{DEEDDCCF-8976-4C62-876D-11C39BD02186}" srcOrd="1" destOrd="0" parTransId="{9636AAB0-C795-4CF6-B988-1F7BA4F7907C}" sibTransId="{E4DE9916-42D1-4249-B7DE-2347FEF197D3}"/>
    <dgm:cxn modelId="{AAAC2725-213E-4831-A196-9C668054F4E1}" type="presOf" srcId="{1C7594AB-6D04-4014-99E8-1360E3F7FE42}" destId="{7559A2D6-B0DF-4EDD-9E47-9C437FE714FB}" srcOrd="0" destOrd="0" presId="urn:microsoft.com/office/officeart/2018/2/layout/IconVerticalSolidList"/>
    <dgm:cxn modelId="{BD1AAA27-4AEB-47B4-9F72-DC4FEF4A37D8}" srcId="{AD19C610-5878-48AD-8691-905A1CAB5C11}" destId="{CA66224A-DF55-4394-81D7-7035B1187B4E}" srcOrd="5" destOrd="0" parTransId="{395C3A7B-7D3B-4057-8F45-A8171B64A858}" sibTransId="{718D9693-65CC-457C-851C-4E377F9BB91E}"/>
    <dgm:cxn modelId="{7723BC4A-4C1D-4053-86E2-C6A71DCC24D0}" type="presOf" srcId="{AD19C610-5878-48AD-8691-905A1CAB5C11}" destId="{960C8905-A3C4-4816-A24E-7E1BCFB14B76}" srcOrd="0" destOrd="0" presId="urn:microsoft.com/office/officeart/2018/2/layout/IconVerticalSolidList"/>
    <dgm:cxn modelId="{F0A85E51-1EE7-4210-9711-04F431047A8C}" srcId="{AD19C610-5878-48AD-8691-905A1CAB5C11}" destId="{6396FB71-4A10-4805-9401-22673B507B69}" srcOrd="0" destOrd="0" parTransId="{0D1386ED-8F2C-4334-AC39-C54DAF75962D}" sibTransId="{D6614602-4A42-48B4-B8AD-0D6A8647297E}"/>
    <dgm:cxn modelId="{D295AD71-ED8E-4D9B-94F0-8EDAAF52AA43}" srcId="{AD19C610-5878-48AD-8691-905A1CAB5C11}" destId="{1C7594AB-6D04-4014-99E8-1360E3F7FE42}" srcOrd="4" destOrd="0" parTransId="{E2B919B0-2048-4CEA-AD7E-1AAEA8AEC955}" sibTransId="{8811BDDD-EC95-493F-8B7B-77FE0F232CF3}"/>
    <dgm:cxn modelId="{2D5F7672-E0BD-4D26-8AA4-770424EF548C}" type="presOf" srcId="{CA66224A-DF55-4394-81D7-7035B1187B4E}" destId="{9121A33D-1968-43C2-9BAD-C8CCA99726D4}" srcOrd="0" destOrd="0" presId="urn:microsoft.com/office/officeart/2018/2/layout/IconVerticalSolidList"/>
    <dgm:cxn modelId="{B39E7C57-083E-41CD-A335-6DA0504795E8}" srcId="{AD19C610-5878-48AD-8691-905A1CAB5C11}" destId="{73F6AE02-99FA-4C50-9B81-F73EDB85D305}" srcOrd="3" destOrd="0" parTransId="{A046AD99-DEE0-43C8-9057-2C78F1F25160}" sibTransId="{0D312E11-CFC2-444A-909C-F9B8B0F4E985}"/>
    <dgm:cxn modelId="{D150A2A4-D328-4F3D-A680-00DF2079283E}" type="presOf" srcId="{6396FB71-4A10-4805-9401-22673B507B69}" destId="{3C98C272-4B72-4BA8-90EF-234222C5BA36}" srcOrd="0" destOrd="0" presId="urn:microsoft.com/office/officeart/2018/2/layout/IconVerticalSolidList"/>
    <dgm:cxn modelId="{A9AFD4AD-5B1C-4EB0-9CA2-6F6DC9F233B5}" type="presOf" srcId="{6AC30101-2FCF-410C-B646-DC12B136C0DF}" destId="{B8AE85EA-E78A-460D-9998-B764E2715856}" srcOrd="0" destOrd="0" presId="urn:microsoft.com/office/officeart/2018/2/layout/IconVerticalSolidList"/>
    <dgm:cxn modelId="{26D4D4F9-7783-46D8-9021-24B60DC173ED}" type="presOf" srcId="{73F6AE02-99FA-4C50-9B81-F73EDB85D305}" destId="{9D093224-EBA7-4F39-9B2F-A44FB35E74C2}" srcOrd="0" destOrd="0" presId="urn:microsoft.com/office/officeart/2018/2/layout/IconVerticalSolidList"/>
    <dgm:cxn modelId="{C57E0EFD-CC13-47BB-BA01-6E21818B8A53}" srcId="{AD19C610-5878-48AD-8691-905A1CAB5C11}" destId="{6AC30101-2FCF-410C-B646-DC12B136C0DF}" srcOrd="2" destOrd="0" parTransId="{770D2E8F-6050-44E8-8981-F8B1C879CCA4}" sibTransId="{009CEC55-80FE-45E7-AEDA-65009C624F64}"/>
    <dgm:cxn modelId="{9C456110-99B5-4E15-A032-D0BB4AC88EF0}" type="presParOf" srcId="{960C8905-A3C4-4816-A24E-7E1BCFB14B76}" destId="{0DF36AFD-700F-40F5-95B7-FD4ED6E5D852}" srcOrd="0" destOrd="0" presId="urn:microsoft.com/office/officeart/2018/2/layout/IconVerticalSolidList"/>
    <dgm:cxn modelId="{3D2B5FC1-69A7-4675-A265-0D914C318595}" type="presParOf" srcId="{0DF36AFD-700F-40F5-95B7-FD4ED6E5D852}" destId="{A2AAA89F-549D-4C23-9F7C-65FE68D90D92}" srcOrd="0" destOrd="0" presId="urn:microsoft.com/office/officeart/2018/2/layout/IconVerticalSolidList"/>
    <dgm:cxn modelId="{AC8A2876-68FC-4A91-BC41-2AD0B6FFA0D6}" type="presParOf" srcId="{0DF36AFD-700F-40F5-95B7-FD4ED6E5D852}" destId="{9864C398-E123-4128-85FD-AFA6D105F6FC}" srcOrd="1" destOrd="0" presId="urn:microsoft.com/office/officeart/2018/2/layout/IconVerticalSolidList"/>
    <dgm:cxn modelId="{B79D5CF7-A3F0-4DAA-9FCB-27E7D03FEE3B}" type="presParOf" srcId="{0DF36AFD-700F-40F5-95B7-FD4ED6E5D852}" destId="{CFF04241-46A4-4FC2-A122-CFE56F97B33B}" srcOrd="2" destOrd="0" presId="urn:microsoft.com/office/officeart/2018/2/layout/IconVerticalSolidList"/>
    <dgm:cxn modelId="{6DD93F2E-0EE1-458C-B455-95782A782A56}" type="presParOf" srcId="{0DF36AFD-700F-40F5-95B7-FD4ED6E5D852}" destId="{3C98C272-4B72-4BA8-90EF-234222C5BA36}" srcOrd="3" destOrd="0" presId="urn:microsoft.com/office/officeart/2018/2/layout/IconVerticalSolidList"/>
    <dgm:cxn modelId="{04009953-DC73-4F30-AA45-4842AAD2B2E5}" type="presParOf" srcId="{960C8905-A3C4-4816-A24E-7E1BCFB14B76}" destId="{8A8B1291-9F2B-4D69-B576-F6060933B312}" srcOrd="1" destOrd="0" presId="urn:microsoft.com/office/officeart/2018/2/layout/IconVerticalSolidList"/>
    <dgm:cxn modelId="{A7A6CF1C-17F0-4896-91AD-7976965BF390}" type="presParOf" srcId="{960C8905-A3C4-4816-A24E-7E1BCFB14B76}" destId="{512F372D-DABA-4C61-B78B-4FF22CBDBF18}" srcOrd="2" destOrd="0" presId="urn:microsoft.com/office/officeart/2018/2/layout/IconVerticalSolidList"/>
    <dgm:cxn modelId="{FE20F51D-094F-4EFE-B343-D5D15EB3065E}" type="presParOf" srcId="{512F372D-DABA-4C61-B78B-4FF22CBDBF18}" destId="{24B19B02-0225-4945-9726-6AE71AA15B15}" srcOrd="0" destOrd="0" presId="urn:microsoft.com/office/officeart/2018/2/layout/IconVerticalSolidList"/>
    <dgm:cxn modelId="{542127D5-120C-4634-A574-1404D213ED7C}" type="presParOf" srcId="{512F372D-DABA-4C61-B78B-4FF22CBDBF18}" destId="{8C393B01-0359-4D53-8FED-03D68317111E}" srcOrd="1" destOrd="0" presId="urn:microsoft.com/office/officeart/2018/2/layout/IconVerticalSolidList"/>
    <dgm:cxn modelId="{939C9A5E-4F5C-4BCD-A0E1-A4DF7E801CC6}" type="presParOf" srcId="{512F372D-DABA-4C61-B78B-4FF22CBDBF18}" destId="{5D7CF479-90DC-471F-8250-8CEB2E770B2E}" srcOrd="2" destOrd="0" presId="urn:microsoft.com/office/officeart/2018/2/layout/IconVerticalSolidList"/>
    <dgm:cxn modelId="{DB35A5F6-E01F-4871-B875-D5DDA957D970}" type="presParOf" srcId="{512F372D-DABA-4C61-B78B-4FF22CBDBF18}" destId="{41539B19-5816-46B2-B93E-2D5AD973F4E4}" srcOrd="3" destOrd="0" presId="urn:microsoft.com/office/officeart/2018/2/layout/IconVerticalSolidList"/>
    <dgm:cxn modelId="{C3FBDED3-FE41-45CB-992D-F04013C92E55}" type="presParOf" srcId="{960C8905-A3C4-4816-A24E-7E1BCFB14B76}" destId="{02702EBC-0116-4E84-A404-BBFE6DB000ED}" srcOrd="3" destOrd="0" presId="urn:microsoft.com/office/officeart/2018/2/layout/IconVerticalSolidList"/>
    <dgm:cxn modelId="{28CD0D8B-7A2F-422C-A71A-8CC3E52A67E6}" type="presParOf" srcId="{960C8905-A3C4-4816-A24E-7E1BCFB14B76}" destId="{20C67492-4539-4A00-9783-0CBA6B4B4728}" srcOrd="4" destOrd="0" presId="urn:microsoft.com/office/officeart/2018/2/layout/IconVerticalSolidList"/>
    <dgm:cxn modelId="{E6FC6A2A-C2C2-4899-8766-34183DC9B6F0}" type="presParOf" srcId="{20C67492-4539-4A00-9783-0CBA6B4B4728}" destId="{F21C98ED-5DBE-43B6-B0B8-45F3E5C60473}" srcOrd="0" destOrd="0" presId="urn:microsoft.com/office/officeart/2018/2/layout/IconVerticalSolidList"/>
    <dgm:cxn modelId="{2A206D4C-EF30-4C3E-8039-7F08917A7D07}" type="presParOf" srcId="{20C67492-4539-4A00-9783-0CBA6B4B4728}" destId="{F5523EA3-7E79-4E26-920C-3912D7A0E9FE}" srcOrd="1" destOrd="0" presId="urn:microsoft.com/office/officeart/2018/2/layout/IconVerticalSolidList"/>
    <dgm:cxn modelId="{EF66547E-1FF3-410C-8A6A-3CD7D7462394}" type="presParOf" srcId="{20C67492-4539-4A00-9783-0CBA6B4B4728}" destId="{E33C09D1-6BC8-4893-B5BB-59CDA9AD349C}" srcOrd="2" destOrd="0" presId="urn:microsoft.com/office/officeart/2018/2/layout/IconVerticalSolidList"/>
    <dgm:cxn modelId="{CEDF2C89-FB27-4EEE-9453-70965F248C9B}" type="presParOf" srcId="{20C67492-4539-4A00-9783-0CBA6B4B4728}" destId="{B8AE85EA-E78A-460D-9998-B764E2715856}" srcOrd="3" destOrd="0" presId="urn:microsoft.com/office/officeart/2018/2/layout/IconVerticalSolidList"/>
    <dgm:cxn modelId="{B3F86491-DD21-46DE-B6C0-A07B9FAF4BAB}" type="presParOf" srcId="{960C8905-A3C4-4816-A24E-7E1BCFB14B76}" destId="{89FD34CF-E43C-4ACC-8E5D-370F0319A08F}" srcOrd="5" destOrd="0" presId="urn:microsoft.com/office/officeart/2018/2/layout/IconVerticalSolidList"/>
    <dgm:cxn modelId="{A319DDCE-E5CD-47B5-BEC6-D558F28BB7C1}" type="presParOf" srcId="{960C8905-A3C4-4816-A24E-7E1BCFB14B76}" destId="{F7DF5FDB-969B-43FD-997C-852A8E3E01F1}" srcOrd="6" destOrd="0" presId="urn:microsoft.com/office/officeart/2018/2/layout/IconVerticalSolidList"/>
    <dgm:cxn modelId="{C3A2D6FF-BC7A-47E1-BA38-AAB474145F42}" type="presParOf" srcId="{F7DF5FDB-969B-43FD-997C-852A8E3E01F1}" destId="{E2C7B14D-71D1-46A8-B07B-BCCA4CBC5EC9}" srcOrd="0" destOrd="0" presId="urn:microsoft.com/office/officeart/2018/2/layout/IconVerticalSolidList"/>
    <dgm:cxn modelId="{CBEBDD1C-2E52-40AD-BB79-AEB2556356D2}" type="presParOf" srcId="{F7DF5FDB-969B-43FD-997C-852A8E3E01F1}" destId="{8E88779F-32CD-4071-98DA-7AFD51691E54}" srcOrd="1" destOrd="0" presId="urn:microsoft.com/office/officeart/2018/2/layout/IconVerticalSolidList"/>
    <dgm:cxn modelId="{E773BC0C-A16E-4D96-9E74-77A84E8AB1E6}" type="presParOf" srcId="{F7DF5FDB-969B-43FD-997C-852A8E3E01F1}" destId="{565EBC8A-89D8-4A37-B281-B0D94518F8D6}" srcOrd="2" destOrd="0" presId="urn:microsoft.com/office/officeart/2018/2/layout/IconVerticalSolidList"/>
    <dgm:cxn modelId="{9721E7D9-DE07-43D2-8710-8950841281DA}" type="presParOf" srcId="{F7DF5FDB-969B-43FD-997C-852A8E3E01F1}" destId="{9D093224-EBA7-4F39-9B2F-A44FB35E74C2}" srcOrd="3" destOrd="0" presId="urn:microsoft.com/office/officeart/2018/2/layout/IconVerticalSolidList"/>
    <dgm:cxn modelId="{E4A74051-2BDB-4B8F-B289-8B4EF5D8D544}" type="presParOf" srcId="{960C8905-A3C4-4816-A24E-7E1BCFB14B76}" destId="{B7FCA986-BA8B-44C7-8F6B-339A8BCAD96D}" srcOrd="7" destOrd="0" presId="urn:microsoft.com/office/officeart/2018/2/layout/IconVerticalSolidList"/>
    <dgm:cxn modelId="{179E66F1-CB16-48AD-A3FF-4F8B72F4AD55}" type="presParOf" srcId="{960C8905-A3C4-4816-A24E-7E1BCFB14B76}" destId="{04271784-C53A-458D-AD87-BAC7E3AEA81D}" srcOrd="8" destOrd="0" presId="urn:microsoft.com/office/officeart/2018/2/layout/IconVerticalSolidList"/>
    <dgm:cxn modelId="{14E8A595-C351-4277-99C1-16A57CBFB764}" type="presParOf" srcId="{04271784-C53A-458D-AD87-BAC7E3AEA81D}" destId="{7C4A5AD3-28E9-45A9-B94F-047AF38CA89F}" srcOrd="0" destOrd="0" presId="urn:microsoft.com/office/officeart/2018/2/layout/IconVerticalSolidList"/>
    <dgm:cxn modelId="{28F5488F-DF6E-4A60-91DB-3716E164DB4F}" type="presParOf" srcId="{04271784-C53A-458D-AD87-BAC7E3AEA81D}" destId="{4ACF8E96-DC01-42E6-AC12-A0BB414DDBB3}" srcOrd="1" destOrd="0" presId="urn:microsoft.com/office/officeart/2018/2/layout/IconVerticalSolidList"/>
    <dgm:cxn modelId="{AD903B50-7565-45CC-BC6F-AD06E712E23D}" type="presParOf" srcId="{04271784-C53A-458D-AD87-BAC7E3AEA81D}" destId="{41D8C913-961B-4C3A-9E59-9D0624886F63}" srcOrd="2" destOrd="0" presId="urn:microsoft.com/office/officeart/2018/2/layout/IconVerticalSolidList"/>
    <dgm:cxn modelId="{C27D56FE-670E-47A3-98C0-40F81EE0D475}" type="presParOf" srcId="{04271784-C53A-458D-AD87-BAC7E3AEA81D}" destId="{7559A2D6-B0DF-4EDD-9E47-9C437FE714FB}" srcOrd="3" destOrd="0" presId="urn:microsoft.com/office/officeart/2018/2/layout/IconVerticalSolidList"/>
    <dgm:cxn modelId="{AAFD04C1-57E8-4AAD-B795-B29183CAA6C7}" type="presParOf" srcId="{960C8905-A3C4-4816-A24E-7E1BCFB14B76}" destId="{96FF17EF-26D8-4976-BD2C-DAD151FA644D}" srcOrd="9" destOrd="0" presId="urn:microsoft.com/office/officeart/2018/2/layout/IconVerticalSolidList"/>
    <dgm:cxn modelId="{B4312669-8767-40BD-9D25-D22433C60FD3}" type="presParOf" srcId="{960C8905-A3C4-4816-A24E-7E1BCFB14B76}" destId="{EEFAF722-EF34-4E4D-8456-9655E62ADF7A}" srcOrd="10" destOrd="0" presId="urn:microsoft.com/office/officeart/2018/2/layout/IconVerticalSolidList"/>
    <dgm:cxn modelId="{6A9E8751-59BA-4391-B031-7CF58A9785DD}" type="presParOf" srcId="{EEFAF722-EF34-4E4D-8456-9655E62ADF7A}" destId="{DC5EDEAF-C7B5-4556-B887-CD8CD52837A0}" srcOrd="0" destOrd="0" presId="urn:microsoft.com/office/officeart/2018/2/layout/IconVerticalSolidList"/>
    <dgm:cxn modelId="{44FF70BF-F42F-4160-A3CA-76B2A463C151}" type="presParOf" srcId="{EEFAF722-EF34-4E4D-8456-9655E62ADF7A}" destId="{1B2C2BCB-0AE9-4E5B-A1DF-28C9D6FC7E3B}" srcOrd="1" destOrd="0" presId="urn:microsoft.com/office/officeart/2018/2/layout/IconVerticalSolidList"/>
    <dgm:cxn modelId="{A0347C93-0FA8-4AFE-9501-CD1C65F8FAF1}" type="presParOf" srcId="{EEFAF722-EF34-4E4D-8456-9655E62ADF7A}" destId="{94A5B2EB-4E77-40B5-BF82-6A04F0BDD0DB}" srcOrd="2" destOrd="0" presId="urn:microsoft.com/office/officeart/2018/2/layout/IconVerticalSolidList"/>
    <dgm:cxn modelId="{16C74D74-44D7-42A3-B3B4-1857212DBD7F}" type="presParOf" srcId="{EEFAF722-EF34-4E4D-8456-9655E62ADF7A}" destId="{9121A33D-1968-43C2-9BAD-C8CCA99726D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A91B11-28FD-41F2-A26F-9CA0063B6918}" type="doc">
      <dgm:prSet loTypeId="urn:microsoft.com/office/officeart/2018/5/layout/IconCircleLabelList" loCatId="icon" qsTypeId="urn:microsoft.com/office/officeart/2005/8/quickstyle/simple4" qsCatId="simple" csTypeId="urn:microsoft.com/office/officeart/2018/5/colors/Iconchunking_neutralbg_colorful5" csCatId="colorful" phldr="1"/>
      <dgm:spPr/>
      <dgm:t>
        <a:bodyPr/>
        <a:lstStyle/>
        <a:p>
          <a:endParaRPr lang="en-US"/>
        </a:p>
      </dgm:t>
    </dgm:pt>
    <dgm:pt modelId="{59302AED-87C5-4C10-AA04-FCE33EFE1AA1}">
      <dgm:prSet custT="1"/>
      <dgm:spPr/>
      <dgm:t>
        <a:bodyPr/>
        <a:lstStyle/>
        <a:p>
          <a:pPr>
            <a:lnSpc>
              <a:spcPct val="100000"/>
            </a:lnSpc>
            <a:defRPr cap="all"/>
          </a:pPr>
          <a:r>
            <a:rPr lang="en-US" sz="1600" dirty="0"/>
            <a:t>If debit card is missing, notify bank by phone and in writing within 2 days. </a:t>
          </a:r>
          <a:r>
            <a:rPr lang="en-US" sz="1600" b="1" i="1" dirty="0"/>
            <a:t>Credit cards have better protection than debit cards.</a:t>
          </a:r>
          <a:endParaRPr lang="en-US" sz="1600" dirty="0"/>
        </a:p>
      </dgm:t>
    </dgm:pt>
    <dgm:pt modelId="{9B625ADE-9536-44D2-A6A8-01448B492B25}" type="parTrans" cxnId="{53D6BFDB-BB70-48C0-A225-5BC45DC8D0BD}">
      <dgm:prSet/>
      <dgm:spPr/>
      <dgm:t>
        <a:bodyPr/>
        <a:lstStyle/>
        <a:p>
          <a:endParaRPr lang="en-US"/>
        </a:p>
      </dgm:t>
    </dgm:pt>
    <dgm:pt modelId="{7616EDB3-5BF4-461A-BD54-959D9DC7C359}" type="sibTrans" cxnId="{53D6BFDB-BB70-48C0-A225-5BC45DC8D0BD}">
      <dgm:prSet/>
      <dgm:spPr/>
      <dgm:t>
        <a:bodyPr/>
        <a:lstStyle/>
        <a:p>
          <a:endParaRPr lang="en-US"/>
        </a:p>
      </dgm:t>
    </dgm:pt>
    <dgm:pt modelId="{938CD70E-8E30-4818-A36B-07DFC9A1EA0D}">
      <dgm:prSet custT="1"/>
      <dgm:spPr/>
      <dgm:t>
        <a:bodyPr/>
        <a:lstStyle/>
        <a:p>
          <a:pPr>
            <a:lnSpc>
              <a:spcPct val="100000"/>
            </a:lnSpc>
            <a:defRPr cap="all"/>
          </a:pPr>
          <a:r>
            <a:rPr lang="en-US" sz="1600" dirty="0"/>
            <a:t>Check bank statements each month when received or posted online.</a:t>
          </a:r>
        </a:p>
      </dgm:t>
    </dgm:pt>
    <dgm:pt modelId="{700870CF-F68D-472D-BCCC-4FDA08A2C223}" type="parTrans" cxnId="{29B908EC-1000-47F8-A5AB-B34DEE8F449C}">
      <dgm:prSet/>
      <dgm:spPr/>
      <dgm:t>
        <a:bodyPr/>
        <a:lstStyle/>
        <a:p>
          <a:endParaRPr lang="en-US"/>
        </a:p>
      </dgm:t>
    </dgm:pt>
    <dgm:pt modelId="{46230D22-5308-44C5-8AEC-2B2A95C24812}" type="sibTrans" cxnId="{29B908EC-1000-47F8-A5AB-B34DEE8F449C}">
      <dgm:prSet/>
      <dgm:spPr/>
      <dgm:t>
        <a:bodyPr/>
        <a:lstStyle/>
        <a:p>
          <a:endParaRPr lang="en-US"/>
        </a:p>
      </dgm:t>
    </dgm:pt>
    <dgm:pt modelId="{0548E2A1-C885-49E4-986B-0E76DC1E70EF}">
      <dgm:prSet custT="1"/>
      <dgm:spPr/>
      <dgm:t>
        <a:bodyPr/>
        <a:lstStyle/>
        <a:p>
          <a:pPr algn="ctr">
            <a:lnSpc>
              <a:spcPct val="100000"/>
            </a:lnSpc>
            <a:defRPr cap="all"/>
          </a:pPr>
          <a:r>
            <a:rPr lang="en-US" sz="1600" dirty="0"/>
            <a:t>You need to dispute any erroneous items – ATM withdrawals or checks – within 60 days of the statement being issued.</a:t>
          </a:r>
        </a:p>
      </dgm:t>
    </dgm:pt>
    <dgm:pt modelId="{8B94AAB4-9929-45EF-9F54-9DA599B282AC}" type="parTrans" cxnId="{21C4DA97-3B5B-4143-9888-F92AB58BA64A}">
      <dgm:prSet/>
      <dgm:spPr/>
      <dgm:t>
        <a:bodyPr/>
        <a:lstStyle/>
        <a:p>
          <a:endParaRPr lang="en-US"/>
        </a:p>
      </dgm:t>
    </dgm:pt>
    <dgm:pt modelId="{844C5120-D5FE-44E3-A1F2-4F7A78E97FE5}" type="sibTrans" cxnId="{21C4DA97-3B5B-4143-9888-F92AB58BA64A}">
      <dgm:prSet/>
      <dgm:spPr/>
      <dgm:t>
        <a:bodyPr/>
        <a:lstStyle/>
        <a:p>
          <a:endParaRPr lang="en-US"/>
        </a:p>
      </dgm:t>
    </dgm:pt>
    <dgm:pt modelId="{D1613102-C8FF-4E41-8FFB-09268BAE0162}">
      <dgm:prSet custT="1"/>
      <dgm:spPr/>
      <dgm:t>
        <a:bodyPr/>
        <a:lstStyle/>
        <a:p>
          <a:pPr algn="ctr">
            <a:lnSpc>
              <a:spcPct val="100000"/>
            </a:lnSpc>
            <a:defRPr cap="all"/>
          </a:pPr>
          <a:r>
            <a:rPr lang="en-US" sz="1600" dirty="0"/>
            <a:t>Dispute in writing. Keep a copy.</a:t>
          </a:r>
        </a:p>
      </dgm:t>
    </dgm:pt>
    <dgm:pt modelId="{7D1A491E-F7B9-4558-B9B1-B4F11D2E154A}" type="parTrans" cxnId="{AF63B858-2AF8-4DD9-8304-6B32AEB4EC93}">
      <dgm:prSet/>
      <dgm:spPr/>
      <dgm:t>
        <a:bodyPr/>
        <a:lstStyle/>
        <a:p>
          <a:endParaRPr lang="en-US"/>
        </a:p>
      </dgm:t>
    </dgm:pt>
    <dgm:pt modelId="{B79D683A-2091-442E-8ACC-8F36E2884792}" type="sibTrans" cxnId="{AF63B858-2AF8-4DD9-8304-6B32AEB4EC93}">
      <dgm:prSet/>
      <dgm:spPr/>
      <dgm:t>
        <a:bodyPr/>
        <a:lstStyle/>
        <a:p>
          <a:endParaRPr lang="en-US"/>
        </a:p>
      </dgm:t>
    </dgm:pt>
    <dgm:pt modelId="{ABEB8FA6-0621-4B11-A221-A6408BBCB68B}">
      <dgm:prSet custT="1"/>
      <dgm:spPr/>
      <dgm:t>
        <a:bodyPr/>
        <a:lstStyle/>
        <a:p>
          <a:pPr algn="ctr">
            <a:lnSpc>
              <a:spcPct val="100000"/>
            </a:lnSpc>
            <a:defRPr cap="all"/>
          </a:pPr>
          <a:r>
            <a:rPr lang="en-US" sz="1600" dirty="0"/>
            <a:t>If ID theft is likely, make a police report or a report to FTC at identitytheft.gov</a:t>
          </a:r>
          <a:r>
            <a:rPr lang="en-US" sz="1400" dirty="0"/>
            <a:t>. </a:t>
          </a:r>
        </a:p>
      </dgm:t>
    </dgm:pt>
    <dgm:pt modelId="{C0E4EA1D-A098-4B04-BC98-C270A9B6A19F}" type="parTrans" cxnId="{64F6FAB8-7BC9-415C-85B1-30870B6F9407}">
      <dgm:prSet/>
      <dgm:spPr/>
      <dgm:t>
        <a:bodyPr/>
        <a:lstStyle/>
        <a:p>
          <a:endParaRPr lang="en-US"/>
        </a:p>
      </dgm:t>
    </dgm:pt>
    <dgm:pt modelId="{A729224F-872E-4CD8-980F-264AFA95BDCA}" type="sibTrans" cxnId="{64F6FAB8-7BC9-415C-85B1-30870B6F9407}">
      <dgm:prSet/>
      <dgm:spPr/>
      <dgm:t>
        <a:bodyPr/>
        <a:lstStyle/>
        <a:p>
          <a:endParaRPr lang="en-US"/>
        </a:p>
      </dgm:t>
    </dgm:pt>
    <dgm:pt modelId="{D3B3DE75-BEE9-4FE3-B082-DCC6A31DE4DB}">
      <dgm:prSet custT="1"/>
      <dgm:spPr/>
      <dgm:t>
        <a:bodyPr/>
        <a:lstStyle/>
        <a:p>
          <a:pPr>
            <a:lnSpc>
              <a:spcPct val="100000"/>
            </a:lnSpc>
            <a:defRPr cap="all"/>
          </a:pPr>
          <a:r>
            <a:rPr lang="en-US" sz="1600" dirty="0"/>
            <a:t>Get credit reports and review for erroneous entries. Your Legal Services Plan can assist.</a:t>
          </a:r>
        </a:p>
      </dgm:t>
    </dgm:pt>
    <dgm:pt modelId="{26CB6B58-84E7-4F38-B821-8C0A4371024D}" type="parTrans" cxnId="{DD2EA237-B752-4FC1-A388-63EF3D09BB37}">
      <dgm:prSet/>
      <dgm:spPr/>
      <dgm:t>
        <a:bodyPr/>
        <a:lstStyle/>
        <a:p>
          <a:endParaRPr lang="en-US"/>
        </a:p>
      </dgm:t>
    </dgm:pt>
    <dgm:pt modelId="{78C8B55A-DB31-4FFF-9330-F208258A628D}" type="sibTrans" cxnId="{DD2EA237-B752-4FC1-A388-63EF3D09BB37}">
      <dgm:prSet/>
      <dgm:spPr/>
      <dgm:t>
        <a:bodyPr/>
        <a:lstStyle/>
        <a:p>
          <a:endParaRPr lang="en-US"/>
        </a:p>
      </dgm:t>
    </dgm:pt>
    <dgm:pt modelId="{FE45F7BB-A666-4BD8-8581-4ACF45301944}" type="pres">
      <dgm:prSet presAssocID="{4CA91B11-28FD-41F2-A26F-9CA0063B6918}" presName="root" presStyleCnt="0">
        <dgm:presLayoutVars>
          <dgm:dir/>
          <dgm:resizeHandles val="exact"/>
        </dgm:presLayoutVars>
      </dgm:prSet>
      <dgm:spPr/>
    </dgm:pt>
    <dgm:pt modelId="{62766DD6-74BB-4CCA-8DD5-D6BF103B3488}" type="pres">
      <dgm:prSet presAssocID="{59302AED-87C5-4C10-AA04-FCE33EFE1AA1}" presName="compNode" presStyleCnt="0"/>
      <dgm:spPr/>
    </dgm:pt>
    <dgm:pt modelId="{DB98F105-02A2-48B6-B3E9-A9119AB3377E}" type="pres">
      <dgm:prSet presAssocID="{59302AED-87C5-4C10-AA04-FCE33EFE1AA1}" presName="iconBgRect" presStyleLbl="bgShp" presStyleIdx="0" presStyleCnt="6"/>
      <dgm:spPr/>
    </dgm:pt>
    <dgm:pt modelId="{F5A5E6B6-9CE6-4CB3-A139-BCD98C8364D7}" type="pres">
      <dgm:prSet presAssocID="{59302AED-87C5-4C10-AA04-FCE33EFE1AA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B0FE4AC1-30F7-4ED7-A784-CA3EFB7A5FB0}" type="pres">
      <dgm:prSet presAssocID="{59302AED-87C5-4C10-AA04-FCE33EFE1AA1}" presName="spaceRect" presStyleCnt="0"/>
      <dgm:spPr/>
    </dgm:pt>
    <dgm:pt modelId="{9AAE1AAB-89B0-4912-87D2-E90487046917}" type="pres">
      <dgm:prSet presAssocID="{59302AED-87C5-4C10-AA04-FCE33EFE1AA1}" presName="textRect" presStyleLbl="revTx" presStyleIdx="0" presStyleCnt="6" custAng="0" custScaleX="115958" custScaleY="157902" custLinFactNeighborX="-541" custLinFactNeighborY="20051">
        <dgm:presLayoutVars>
          <dgm:chMax val="1"/>
          <dgm:chPref val="1"/>
        </dgm:presLayoutVars>
      </dgm:prSet>
      <dgm:spPr/>
    </dgm:pt>
    <dgm:pt modelId="{23D05843-8981-485C-9E14-8835D86F878D}" type="pres">
      <dgm:prSet presAssocID="{7616EDB3-5BF4-461A-BD54-959D9DC7C359}" presName="sibTrans" presStyleCnt="0"/>
      <dgm:spPr/>
    </dgm:pt>
    <dgm:pt modelId="{ECAFB149-6BD1-43C3-96BE-46764D1E2AE6}" type="pres">
      <dgm:prSet presAssocID="{938CD70E-8E30-4818-A36B-07DFC9A1EA0D}" presName="compNode" presStyleCnt="0"/>
      <dgm:spPr/>
    </dgm:pt>
    <dgm:pt modelId="{FA342E49-5286-4A0B-8A2D-FCB47C9F3808}" type="pres">
      <dgm:prSet presAssocID="{938CD70E-8E30-4818-A36B-07DFC9A1EA0D}" presName="iconBgRect" presStyleLbl="bgShp" presStyleIdx="1" presStyleCnt="6" custLinFactNeighborX="24741" custLinFactNeighborY="-14799"/>
      <dgm:spPr/>
    </dgm:pt>
    <dgm:pt modelId="{1B893773-F3E8-4A6B-A66D-EC9B96DC3D49}" type="pres">
      <dgm:prSet presAssocID="{938CD70E-8E30-4818-A36B-07DFC9A1EA0D}" presName="iconRect" presStyleLbl="node1" presStyleIdx="1" presStyleCnt="6" custLinFactNeighborX="62282" custLinFactNeighborY="-2609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F94FAAF4-002B-4D8F-B895-ACFE324F10B1}" type="pres">
      <dgm:prSet presAssocID="{938CD70E-8E30-4818-A36B-07DFC9A1EA0D}" presName="spaceRect" presStyleCnt="0"/>
      <dgm:spPr/>
    </dgm:pt>
    <dgm:pt modelId="{1E2E1F60-7E6A-4231-9037-0A14E64BF88A}" type="pres">
      <dgm:prSet presAssocID="{938CD70E-8E30-4818-A36B-07DFC9A1EA0D}" presName="textRect" presStyleLbl="revTx" presStyleIdx="1" presStyleCnt="6" custScaleX="118901" custScaleY="131209" custLinFactNeighborX="13077" custLinFactNeighborY="-2430">
        <dgm:presLayoutVars>
          <dgm:chMax val="1"/>
          <dgm:chPref val="1"/>
        </dgm:presLayoutVars>
      </dgm:prSet>
      <dgm:spPr/>
    </dgm:pt>
    <dgm:pt modelId="{773A941B-B1D6-49B5-B16A-EE9842C45458}" type="pres">
      <dgm:prSet presAssocID="{46230D22-5308-44C5-8AEC-2B2A95C24812}" presName="sibTrans" presStyleCnt="0"/>
      <dgm:spPr/>
    </dgm:pt>
    <dgm:pt modelId="{76749CFF-CF36-487E-A5D8-3B04BD335409}" type="pres">
      <dgm:prSet presAssocID="{0548E2A1-C885-49E4-986B-0E76DC1E70EF}" presName="compNode" presStyleCnt="0"/>
      <dgm:spPr/>
    </dgm:pt>
    <dgm:pt modelId="{E9B3FC2E-EE83-4CE2-9E41-83C30ECD2400}" type="pres">
      <dgm:prSet presAssocID="{0548E2A1-C885-49E4-986B-0E76DC1E70EF}" presName="iconBgRect" presStyleLbl="bgShp" presStyleIdx="2" presStyleCnt="6" custLinFactNeighborX="69420" custLinFactNeighborY="-27909"/>
      <dgm:spPr/>
    </dgm:pt>
    <dgm:pt modelId="{2FB8A3FA-7BF0-47E9-95F8-8BD1B8A1DAC5}" type="pres">
      <dgm:prSet presAssocID="{0548E2A1-C885-49E4-986B-0E76DC1E70EF}" presName="iconRect" presStyleLbl="node1" presStyleIdx="2" presStyleCnt="6" custLinFactX="20989" custLinFactNeighborX="100000" custLinFactNeighborY="-31954"/>
      <dgm:spPr>
        <a:blipFill>
          <a:blip xmlns:r="http://schemas.openxmlformats.org/officeDocument/2006/relationships" r:embed="rId5">
            <a:extLst>
              <a:ext uri="{837473B0-CC2E-450A-ABE3-18F120FF3D39}">
                <a1611:picAttrSrcUrl xmlns:a1611="http://schemas.microsoft.com/office/drawing/2016/11/main" r:id="rId6"/>
              </a:ext>
            </a:extLst>
          </a:blip>
          <a:srcRect/>
          <a:stretch>
            <a:fillRect l="-35000" r="-35000"/>
          </a:stretch>
        </a:blipFill>
        <a:ln>
          <a:noFill/>
        </a:ln>
      </dgm:spPr>
      <dgm:extLst/>
    </dgm:pt>
    <dgm:pt modelId="{40581EA2-0258-4CE7-8CE7-F152EF9C684F}" type="pres">
      <dgm:prSet presAssocID="{0548E2A1-C885-49E4-986B-0E76DC1E70EF}" presName="spaceRect" presStyleCnt="0"/>
      <dgm:spPr/>
    </dgm:pt>
    <dgm:pt modelId="{D74CC47E-FF95-4D07-B3D9-6AB83DEFCB2C}" type="pres">
      <dgm:prSet presAssocID="{0548E2A1-C885-49E4-986B-0E76DC1E70EF}" presName="textRect" presStyleLbl="revTx" presStyleIdx="2" presStyleCnt="6" custScaleX="139007" custScaleY="129326" custLinFactNeighborX="48919" custLinFactNeighborY="-5804">
        <dgm:presLayoutVars>
          <dgm:chMax val="1"/>
          <dgm:chPref val="1"/>
        </dgm:presLayoutVars>
      </dgm:prSet>
      <dgm:spPr/>
    </dgm:pt>
    <dgm:pt modelId="{CB808CD2-FEE8-4F48-95F2-65447E87798A}" type="pres">
      <dgm:prSet presAssocID="{844C5120-D5FE-44E3-A1F2-4F7A78E97FE5}" presName="sibTrans" presStyleCnt="0"/>
      <dgm:spPr/>
    </dgm:pt>
    <dgm:pt modelId="{9D33C2A2-2BC9-40B0-B31A-3E6982F989A2}" type="pres">
      <dgm:prSet presAssocID="{D1613102-C8FF-4E41-8FFB-09268BAE0162}" presName="compNode" presStyleCnt="0"/>
      <dgm:spPr/>
    </dgm:pt>
    <dgm:pt modelId="{B6819D1F-308A-4CE6-8A05-04CE01245996}" type="pres">
      <dgm:prSet presAssocID="{D1613102-C8FF-4E41-8FFB-09268BAE0162}" presName="iconBgRect" presStyleLbl="bgShp" presStyleIdx="3" presStyleCnt="6" custLinFactX="-300000" custLinFactY="147730" custLinFactNeighborX="-357784" custLinFactNeighborY="200000"/>
      <dgm:spPr/>
    </dgm:pt>
    <dgm:pt modelId="{D6D72D4E-6E3A-43CB-96F8-599DBBE69373}" type="pres">
      <dgm:prSet presAssocID="{D1613102-C8FF-4E41-8FFB-09268BAE0162}" presName="iconRect" presStyleLbl="node1" presStyleIdx="3" presStyleCnt="6" custLinFactX="-551919" custLinFactY="300000" custLinFactNeighborX="-600000" custLinFactNeighborY="30756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ncil"/>
        </a:ext>
      </dgm:extLst>
    </dgm:pt>
    <dgm:pt modelId="{0B8646B0-744C-463E-862D-0377949BACD4}" type="pres">
      <dgm:prSet presAssocID="{D1613102-C8FF-4E41-8FFB-09268BAE0162}" presName="spaceRect" presStyleCnt="0"/>
      <dgm:spPr/>
    </dgm:pt>
    <dgm:pt modelId="{D5DF25D8-56BD-4F03-9550-5C119A3E9071}" type="pres">
      <dgm:prSet presAssocID="{D1613102-C8FF-4E41-8FFB-09268BAE0162}" presName="textRect" presStyleLbl="revTx" presStyleIdx="3" presStyleCnt="6" custScaleX="83834" custLinFactX="-200000" custLinFactY="93131" custLinFactNeighborX="-276510" custLinFactNeighborY="100000">
        <dgm:presLayoutVars>
          <dgm:chMax val="1"/>
          <dgm:chPref val="1"/>
        </dgm:presLayoutVars>
      </dgm:prSet>
      <dgm:spPr/>
    </dgm:pt>
    <dgm:pt modelId="{419D86D1-9C63-4EBA-914D-7F9B032CC898}" type="pres">
      <dgm:prSet presAssocID="{B79D683A-2091-442E-8ACC-8F36E2884792}" presName="sibTrans" presStyleCnt="0"/>
      <dgm:spPr/>
    </dgm:pt>
    <dgm:pt modelId="{0D510E6C-5C98-4D1A-B812-CA43533D01F5}" type="pres">
      <dgm:prSet presAssocID="{ABEB8FA6-0621-4B11-A221-A6408BBCB68B}" presName="compNode" presStyleCnt="0"/>
      <dgm:spPr/>
    </dgm:pt>
    <dgm:pt modelId="{281C3A86-3615-46C0-8DCC-C865AE68D1B5}" type="pres">
      <dgm:prSet presAssocID="{ABEB8FA6-0621-4B11-A221-A6408BBCB68B}" presName="iconBgRect" presStyleLbl="bgShp" presStyleIdx="4" presStyleCnt="6" custLinFactNeighborX="25755" custLinFactNeighborY="-25522"/>
      <dgm:spPr/>
    </dgm:pt>
    <dgm:pt modelId="{FB2C3796-A0EF-4758-8B4F-7172A9F8D4AD}" type="pres">
      <dgm:prSet presAssocID="{ABEB8FA6-0621-4B11-A221-A6408BBCB68B}" presName="iconRect" presStyleLbl="node1" presStyleIdx="4" presStyleCnt="6" custLinFactNeighborX="57935" custLinFactNeighborY="-47567"/>
      <dgm:spPr>
        <a:blipFill>
          <a:blip xmlns:r="http://schemas.openxmlformats.org/officeDocument/2006/relationships" r:embed="rId9">
            <a:extLst>
              <a:ext uri="{837473B0-CC2E-450A-ABE3-18F120FF3D39}">
                <a1611:picAttrSrcUrl xmlns:a1611="http://schemas.microsoft.com/office/drawing/2016/11/main" r:id="rId10"/>
              </a:ext>
            </a:extLst>
          </a:blip>
          <a:srcRect/>
          <a:stretch>
            <a:fillRect l="-40000" r="-40000"/>
          </a:stretch>
        </a:blipFill>
        <a:ln>
          <a:noFill/>
        </a:ln>
      </dgm:spPr>
      <dgm:extLst/>
    </dgm:pt>
    <dgm:pt modelId="{D546D808-7591-4144-8B1F-84F87504E370}" type="pres">
      <dgm:prSet presAssocID="{ABEB8FA6-0621-4B11-A221-A6408BBCB68B}" presName="spaceRect" presStyleCnt="0"/>
      <dgm:spPr/>
    </dgm:pt>
    <dgm:pt modelId="{E77CF738-8AE1-4068-880B-B2EF2E7CD553}" type="pres">
      <dgm:prSet presAssocID="{ABEB8FA6-0621-4B11-A221-A6408BBCB68B}" presName="textRect" presStyleLbl="revTx" presStyleIdx="4" presStyleCnt="6" custScaleX="129822" custScaleY="103183" custLinFactNeighborX="21530" custLinFactNeighborY="-21532">
        <dgm:presLayoutVars>
          <dgm:chMax val="1"/>
          <dgm:chPref val="1"/>
        </dgm:presLayoutVars>
      </dgm:prSet>
      <dgm:spPr/>
    </dgm:pt>
    <dgm:pt modelId="{948E8EF6-AECC-4194-BA9E-983A32CEE8BD}" type="pres">
      <dgm:prSet presAssocID="{A729224F-872E-4CD8-980F-264AFA95BDCA}" presName="sibTrans" presStyleCnt="0"/>
      <dgm:spPr/>
    </dgm:pt>
    <dgm:pt modelId="{445D585F-4F61-4A14-B603-4C7922833624}" type="pres">
      <dgm:prSet presAssocID="{D3B3DE75-BEE9-4FE3-B082-DCC6A31DE4DB}" presName="compNode" presStyleCnt="0"/>
      <dgm:spPr/>
    </dgm:pt>
    <dgm:pt modelId="{D50B9D59-9962-41E7-A94F-85E989D1C573}" type="pres">
      <dgm:prSet presAssocID="{D3B3DE75-BEE9-4FE3-B082-DCC6A31DE4DB}" presName="iconBgRect" presStyleLbl="bgShp" presStyleIdx="5" presStyleCnt="6" custLinFactNeighborX="84144" custLinFactNeighborY="-28288"/>
      <dgm:spPr/>
    </dgm:pt>
    <dgm:pt modelId="{C08653B1-B8A4-4395-8018-1D358C2DCEB7}" type="pres">
      <dgm:prSet presAssocID="{D3B3DE75-BEE9-4FE3-B082-DCC6A31DE4DB}" presName="iconRect" presStyleLbl="node1" presStyleIdx="5" presStyleCnt="6" custLinFactX="48946" custLinFactNeighborX="100000" custLinFactNeighborY="-44309"/>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losed Book"/>
        </a:ext>
      </dgm:extLst>
    </dgm:pt>
    <dgm:pt modelId="{86FE91B1-34AE-42AD-AE70-BE69E01CAD15}" type="pres">
      <dgm:prSet presAssocID="{D3B3DE75-BEE9-4FE3-B082-DCC6A31DE4DB}" presName="spaceRect" presStyleCnt="0"/>
      <dgm:spPr/>
    </dgm:pt>
    <dgm:pt modelId="{24E44F6D-6B39-40E0-9D69-DEA3361C847B}" type="pres">
      <dgm:prSet presAssocID="{D3B3DE75-BEE9-4FE3-B082-DCC6A31DE4DB}" presName="textRect" presStyleLbl="revTx" presStyleIdx="5" presStyleCnt="6" custScaleX="122333" custLinFactNeighborX="54561" custLinFactNeighborY="-24406">
        <dgm:presLayoutVars>
          <dgm:chMax val="1"/>
          <dgm:chPref val="1"/>
        </dgm:presLayoutVars>
      </dgm:prSet>
      <dgm:spPr/>
    </dgm:pt>
  </dgm:ptLst>
  <dgm:cxnLst>
    <dgm:cxn modelId="{DD2EA237-B752-4FC1-A388-63EF3D09BB37}" srcId="{4CA91B11-28FD-41F2-A26F-9CA0063B6918}" destId="{D3B3DE75-BEE9-4FE3-B082-DCC6A31DE4DB}" srcOrd="5" destOrd="0" parTransId="{26CB6B58-84E7-4F38-B821-8C0A4371024D}" sibTransId="{78C8B55A-DB31-4FFF-9330-F208258A628D}"/>
    <dgm:cxn modelId="{12F7B938-969B-4EB3-A7C5-323F1652A60E}" type="presOf" srcId="{D1613102-C8FF-4E41-8FFB-09268BAE0162}" destId="{D5DF25D8-56BD-4F03-9550-5C119A3E9071}" srcOrd="0" destOrd="0" presId="urn:microsoft.com/office/officeart/2018/5/layout/IconCircleLabelList"/>
    <dgm:cxn modelId="{AF63B858-2AF8-4DD9-8304-6B32AEB4EC93}" srcId="{4CA91B11-28FD-41F2-A26F-9CA0063B6918}" destId="{D1613102-C8FF-4E41-8FFB-09268BAE0162}" srcOrd="3" destOrd="0" parTransId="{7D1A491E-F7B9-4558-B9B1-B4F11D2E154A}" sibTransId="{B79D683A-2091-442E-8ACC-8F36E2884792}"/>
    <dgm:cxn modelId="{E0A3BF8B-D44A-4EF6-BB74-670F19287865}" type="presOf" srcId="{59302AED-87C5-4C10-AA04-FCE33EFE1AA1}" destId="{9AAE1AAB-89B0-4912-87D2-E90487046917}" srcOrd="0" destOrd="0" presId="urn:microsoft.com/office/officeart/2018/5/layout/IconCircleLabelList"/>
    <dgm:cxn modelId="{E1CB3D8F-287C-400E-8CC2-3FDCDF8A582D}" type="presOf" srcId="{D3B3DE75-BEE9-4FE3-B082-DCC6A31DE4DB}" destId="{24E44F6D-6B39-40E0-9D69-DEA3361C847B}" srcOrd="0" destOrd="0" presId="urn:microsoft.com/office/officeart/2018/5/layout/IconCircleLabelList"/>
    <dgm:cxn modelId="{21C4DA97-3B5B-4143-9888-F92AB58BA64A}" srcId="{4CA91B11-28FD-41F2-A26F-9CA0063B6918}" destId="{0548E2A1-C885-49E4-986B-0E76DC1E70EF}" srcOrd="2" destOrd="0" parTransId="{8B94AAB4-9929-45EF-9F54-9DA599B282AC}" sibTransId="{844C5120-D5FE-44E3-A1F2-4F7A78E97FE5}"/>
    <dgm:cxn modelId="{9F9444AB-46D3-45F2-9E4A-FE5C47630C3A}" type="presOf" srcId="{938CD70E-8E30-4818-A36B-07DFC9A1EA0D}" destId="{1E2E1F60-7E6A-4231-9037-0A14E64BF88A}" srcOrd="0" destOrd="0" presId="urn:microsoft.com/office/officeart/2018/5/layout/IconCircleLabelList"/>
    <dgm:cxn modelId="{64F6FAB8-7BC9-415C-85B1-30870B6F9407}" srcId="{4CA91B11-28FD-41F2-A26F-9CA0063B6918}" destId="{ABEB8FA6-0621-4B11-A221-A6408BBCB68B}" srcOrd="4" destOrd="0" parTransId="{C0E4EA1D-A098-4B04-BC98-C270A9B6A19F}" sibTransId="{A729224F-872E-4CD8-980F-264AFA95BDCA}"/>
    <dgm:cxn modelId="{53D6BFDB-BB70-48C0-A225-5BC45DC8D0BD}" srcId="{4CA91B11-28FD-41F2-A26F-9CA0063B6918}" destId="{59302AED-87C5-4C10-AA04-FCE33EFE1AA1}" srcOrd="0" destOrd="0" parTransId="{9B625ADE-9536-44D2-A6A8-01448B492B25}" sibTransId="{7616EDB3-5BF4-461A-BD54-959D9DC7C359}"/>
    <dgm:cxn modelId="{29B908EC-1000-47F8-A5AB-B34DEE8F449C}" srcId="{4CA91B11-28FD-41F2-A26F-9CA0063B6918}" destId="{938CD70E-8E30-4818-A36B-07DFC9A1EA0D}" srcOrd="1" destOrd="0" parTransId="{700870CF-F68D-472D-BCCC-4FDA08A2C223}" sibTransId="{46230D22-5308-44C5-8AEC-2B2A95C24812}"/>
    <dgm:cxn modelId="{73B614F4-9818-4ECE-AF6C-AD4392A2B99E}" type="presOf" srcId="{0548E2A1-C885-49E4-986B-0E76DC1E70EF}" destId="{D74CC47E-FF95-4D07-B3D9-6AB83DEFCB2C}" srcOrd="0" destOrd="0" presId="urn:microsoft.com/office/officeart/2018/5/layout/IconCircleLabelList"/>
    <dgm:cxn modelId="{DF3975F4-FD9D-40DB-B500-DCFA68774B16}" type="presOf" srcId="{4CA91B11-28FD-41F2-A26F-9CA0063B6918}" destId="{FE45F7BB-A666-4BD8-8581-4ACF45301944}" srcOrd="0" destOrd="0" presId="urn:microsoft.com/office/officeart/2018/5/layout/IconCircleLabelList"/>
    <dgm:cxn modelId="{8084FCF9-B72F-44CD-885B-2289D49CB4BF}" type="presOf" srcId="{ABEB8FA6-0621-4B11-A221-A6408BBCB68B}" destId="{E77CF738-8AE1-4068-880B-B2EF2E7CD553}" srcOrd="0" destOrd="0" presId="urn:microsoft.com/office/officeart/2018/5/layout/IconCircleLabelList"/>
    <dgm:cxn modelId="{F53BCE7A-63A4-4A7A-AD9A-53D9D549B11A}" type="presParOf" srcId="{FE45F7BB-A666-4BD8-8581-4ACF45301944}" destId="{62766DD6-74BB-4CCA-8DD5-D6BF103B3488}" srcOrd="0" destOrd="0" presId="urn:microsoft.com/office/officeart/2018/5/layout/IconCircleLabelList"/>
    <dgm:cxn modelId="{C26415A4-9DCF-4784-8986-655DD30DC1BE}" type="presParOf" srcId="{62766DD6-74BB-4CCA-8DD5-D6BF103B3488}" destId="{DB98F105-02A2-48B6-B3E9-A9119AB3377E}" srcOrd="0" destOrd="0" presId="urn:microsoft.com/office/officeart/2018/5/layout/IconCircleLabelList"/>
    <dgm:cxn modelId="{DF2B9733-9E7D-4ED8-9512-D32828F00B23}" type="presParOf" srcId="{62766DD6-74BB-4CCA-8DD5-D6BF103B3488}" destId="{F5A5E6B6-9CE6-4CB3-A139-BCD98C8364D7}" srcOrd="1" destOrd="0" presId="urn:microsoft.com/office/officeart/2018/5/layout/IconCircleLabelList"/>
    <dgm:cxn modelId="{8725DC48-649A-4A1C-AC89-10CF8BF5CCAE}" type="presParOf" srcId="{62766DD6-74BB-4CCA-8DD5-D6BF103B3488}" destId="{B0FE4AC1-30F7-4ED7-A784-CA3EFB7A5FB0}" srcOrd="2" destOrd="0" presId="urn:microsoft.com/office/officeart/2018/5/layout/IconCircleLabelList"/>
    <dgm:cxn modelId="{7A4C90A9-C235-4029-8112-47ED2B8F8D95}" type="presParOf" srcId="{62766DD6-74BB-4CCA-8DD5-D6BF103B3488}" destId="{9AAE1AAB-89B0-4912-87D2-E90487046917}" srcOrd="3" destOrd="0" presId="urn:microsoft.com/office/officeart/2018/5/layout/IconCircleLabelList"/>
    <dgm:cxn modelId="{85CC47BA-8CCB-4970-AF3B-A5F8672B5528}" type="presParOf" srcId="{FE45F7BB-A666-4BD8-8581-4ACF45301944}" destId="{23D05843-8981-485C-9E14-8835D86F878D}" srcOrd="1" destOrd="0" presId="urn:microsoft.com/office/officeart/2018/5/layout/IconCircleLabelList"/>
    <dgm:cxn modelId="{7393F791-54D4-49C0-94FC-4FA4149525B7}" type="presParOf" srcId="{FE45F7BB-A666-4BD8-8581-4ACF45301944}" destId="{ECAFB149-6BD1-43C3-96BE-46764D1E2AE6}" srcOrd="2" destOrd="0" presId="urn:microsoft.com/office/officeart/2018/5/layout/IconCircleLabelList"/>
    <dgm:cxn modelId="{2FE7067A-93CD-4662-AFBC-DF33F73A610F}" type="presParOf" srcId="{ECAFB149-6BD1-43C3-96BE-46764D1E2AE6}" destId="{FA342E49-5286-4A0B-8A2D-FCB47C9F3808}" srcOrd="0" destOrd="0" presId="urn:microsoft.com/office/officeart/2018/5/layout/IconCircleLabelList"/>
    <dgm:cxn modelId="{2B848535-E709-4604-B13A-3613C7EEA50B}" type="presParOf" srcId="{ECAFB149-6BD1-43C3-96BE-46764D1E2AE6}" destId="{1B893773-F3E8-4A6B-A66D-EC9B96DC3D49}" srcOrd="1" destOrd="0" presId="urn:microsoft.com/office/officeart/2018/5/layout/IconCircleLabelList"/>
    <dgm:cxn modelId="{17D0E6AE-4D8B-4CB2-B33C-5674F7CFB4D6}" type="presParOf" srcId="{ECAFB149-6BD1-43C3-96BE-46764D1E2AE6}" destId="{F94FAAF4-002B-4D8F-B895-ACFE324F10B1}" srcOrd="2" destOrd="0" presId="urn:microsoft.com/office/officeart/2018/5/layout/IconCircleLabelList"/>
    <dgm:cxn modelId="{6BC6B5D1-1EAC-4BA4-9C9E-AE3872B4B5E9}" type="presParOf" srcId="{ECAFB149-6BD1-43C3-96BE-46764D1E2AE6}" destId="{1E2E1F60-7E6A-4231-9037-0A14E64BF88A}" srcOrd="3" destOrd="0" presId="urn:microsoft.com/office/officeart/2018/5/layout/IconCircleLabelList"/>
    <dgm:cxn modelId="{D1F323D9-C1C3-4A12-9082-E17AAEDC6538}" type="presParOf" srcId="{FE45F7BB-A666-4BD8-8581-4ACF45301944}" destId="{773A941B-B1D6-49B5-B16A-EE9842C45458}" srcOrd="3" destOrd="0" presId="urn:microsoft.com/office/officeart/2018/5/layout/IconCircleLabelList"/>
    <dgm:cxn modelId="{ABC1F1D3-2996-4652-AC8B-5CFA02FD4E92}" type="presParOf" srcId="{FE45F7BB-A666-4BD8-8581-4ACF45301944}" destId="{76749CFF-CF36-487E-A5D8-3B04BD335409}" srcOrd="4" destOrd="0" presId="urn:microsoft.com/office/officeart/2018/5/layout/IconCircleLabelList"/>
    <dgm:cxn modelId="{D12F9011-809B-460B-93D8-D7A145DF02A7}" type="presParOf" srcId="{76749CFF-CF36-487E-A5D8-3B04BD335409}" destId="{E9B3FC2E-EE83-4CE2-9E41-83C30ECD2400}" srcOrd="0" destOrd="0" presId="urn:microsoft.com/office/officeart/2018/5/layout/IconCircleLabelList"/>
    <dgm:cxn modelId="{31A79666-7302-4C86-8B2E-7F52BB8890F9}" type="presParOf" srcId="{76749CFF-CF36-487E-A5D8-3B04BD335409}" destId="{2FB8A3FA-7BF0-47E9-95F8-8BD1B8A1DAC5}" srcOrd="1" destOrd="0" presId="urn:microsoft.com/office/officeart/2018/5/layout/IconCircleLabelList"/>
    <dgm:cxn modelId="{A97DB0F8-1310-4078-AD07-2421BF876FC9}" type="presParOf" srcId="{76749CFF-CF36-487E-A5D8-3B04BD335409}" destId="{40581EA2-0258-4CE7-8CE7-F152EF9C684F}" srcOrd="2" destOrd="0" presId="urn:microsoft.com/office/officeart/2018/5/layout/IconCircleLabelList"/>
    <dgm:cxn modelId="{947E0DE7-04E5-433A-B566-2B76748179DF}" type="presParOf" srcId="{76749CFF-CF36-487E-A5D8-3B04BD335409}" destId="{D74CC47E-FF95-4D07-B3D9-6AB83DEFCB2C}" srcOrd="3" destOrd="0" presId="urn:microsoft.com/office/officeart/2018/5/layout/IconCircleLabelList"/>
    <dgm:cxn modelId="{6FEE5B1C-73AC-41BB-8DDE-69E0DFAD266C}" type="presParOf" srcId="{FE45F7BB-A666-4BD8-8581-4ACF45301944}" destId="{CB808CD2-FEE8-4F48-95F2-65447E87798A}" srcOrd="5" destOrd="0" presId="urn:microsoft.com/office/officeart/2018/5/layout/IconCircleLabelList"/>
    <dgm:cxn modelId="{E2407FD5-B498-44EB-B350-31284343B9DB}" type="presParOf" srcId="{FE45F7BB-A666-4BD8-8581-4ACF45301944}" destId="{9D33C2A2-2BC9-40B0-B31A-3E6982F989A2}" srcOrd="6" destOrd="0" presId="urn:microsoft.com/office/officeart/2018/5/layout/IconCircleLabelList"/>
    <dgm:cxn modelId="{8C81EAFE-A51D-4F9A-BAA3-8D109F843215}" type="presParOf" srcId="{9D33C2A2-2BC9-40B0-B31A-3E6982F989A2}" destId="{B6819D1F-308A-4CE6-8A05-04CE01245996}" srcOrd="0" destOrd="0" presId="urn:microsoft.com/office/officeart/2018/5/layout/IconCircleLabelList"/>
    <dgm:cxn modelId="{DE2FEE4A-444E-45C6-A992-5EE1705B43FF}" type="presParOf" srcId="{9D33C2A2-2BC9-40B0-B31A-3E6982F989A2}" destId="{D6D72D4E-6E3A-43CB-96F8-599DBBE69373}" srcOrd="1" destOrd="0" presId="urn:microsoft.com/office/officeart/2018/5/layout/IconCircleLabelList"/>
    <dgm:cxn modelId="{9DFE6D5B-4D0E-405F-8D6A-7F8295697D20}" type="presParOf" srcId="{9D33C2A2-2BC9-40B0-B31A-3E6982F989A2}" destId="{0B8646B0-744C-463E-862D-0377949BACD4}" srcOrd="2" destOrd="0" presId="urn:microsoft.com/office/officeart/2018/5/layout/IconCircleLabelList"/>
    <dgm:cxn modelId="{41A3A182-4538-4FF0-8219-62FDEB56D671}" type="presParOf" srcId="{9D33C2A2-2BC9-40B0-B31A-3E6982F989A2}" destId="{D5DF25D8-56BD-4F03-9550-5C119A3E9071}" srcOrd="3" destOrd="0" presId="urn:microsoft.com/office/officeart/2018/5/layout/IconCircleLabelList"/>
    <dgm:cxn modelId="{195A86D5-1B1D-49D2-8CA6-F2D20CEDBE99}" type="presParOf" srcId="{FE45F7BB-A666-4BD8-8581-4ACF45301944}" destId="{419D86D1-9C63-4EBA-914D-7F9B032CC898}" srcOrd="7" destOrd="0" presId="urn:microsoft.com/office/officeart/2018/5/layout/IconCircleLabelList"/>
    <dgm:cxn modelId="{55CA32B3-6B83-43DF-8E7B-C37A29F8C5DF}" type="presParOf" srcId="{FE45F7BB-A666-4BD8-8581-4ACF45301944}" destId="{0D510E6C-5C98-4D1A-B812-CA43533D01F5}" srcOrd="8" destOrd="0" presId="urn:microsoft.com/office/officeart/2018/5/layout/IconCircleLabelList"/>
    <dgm:cxn modelId="{14E12318-CDE6-49F5-AC98-0C8534E513EA}" type="presParOf" srcId="{0D510E6C-5C98-4D1A-B812-CA43533D01F5}" destId="{281C3A86-3615-46C0-8DCC-C865AE68D1B5}" srcOrd="0" destOrd="0" presId="urn:microsoft.com/office/officeart/2018/5/layout/IconCircleLabelList"/>
    <dgm:cxn modelId="{61D44D9E-E9A5-4DC2-8211-3F1F3E19F13D}" type="presParOf" srcId="{0D510E6C-5C98-4D1A-B812-CA43533D01F5}" destId="{FB2C3796-A0EF-4758-8B4F-7172A9F8D4AD}" srcOrd="1" destOrd="0" presId="urn:microsoft.com/office/officeart/2018/5/layout/IconCircleLabelList"/>
    <dgm:cxn modelId="{9303FDDD-8FEC-4677-8B57-6E862479D6B9}" type="presParOf" srcId="{0D510E6C-5C98-4D1A-B812-CA43533D01F5}" destId="{D546D808-7591-4144-8B1F-84F87504E370}" srcOrd="2" destOrd="0" presId="urn:microsoft.com/office/officeart/2018/5/layout/IconCircleLabelList"/>
    <dgm:cxn modelId="{4AE2C751-58CB-4457-B297-770B7F78D64C}" type="presParOf" srcId="{0D510E6C-5C98-4D1A-B812-CA43533D01F5}" destId="{E77CF738-8AE1-4068-880B-B2EF2E7CD553}" srcOrd="3" destOrd="0" presId="urn:microsoft.com/office/officeart/2018/5/layout/IconCircleLabelList"/>
    <dgm:cxn modelId="{2E341985-7257-45B8-89A1-6E76EAFB04EA}" type="presParOf" srcId="{FE45F7BB-A666-4BD8-8581-4ACF45301944}" destId="{948E8EF6-AECC-4194-BA9E-983A32CEE8BD}" srcOrd="9" destOrd="0" presId="urn:microsoft.com/office/officeart/2018/5/layout/IconCircleLabelList"/>
    <dgm:cxn modelId="{E997F0CF-0225-435C-AB4C-871ECDA71346}" type="presParOf" srcId="{FE45F7BB-A666-4BD8-8581-4ACF45301944}" destId="{445D585F-4F61-4A14-B603-4C7922833624}" srcOrd="10" destOrd="0" presId="urn:microsoft.com/office/officeart/2018/5/layout/IconCircleLabelList"/>
    <dgm:cxn modelId="{84A74E4C-225C-4132-8135-0E4B8F1B2157}" type="presParOf" srcId="{445D585F-4F61-4A14-B603-4C7922833624}" destId="{D50B9D59-9962-41E7-A94F-85E989D1C573}" srcOrd="0" destOrd="0" presId="urn:microsoft.com/office/officeart/2018/5/layout/IconCircleLabelList"/>
    <dgm:cxn modelId="{4D1F9995-F1A1-4AD6-AD09-DAE339C20ED9}" type="presParOf" srcId="{445D585F-4F61-4A14-B603-4C7922833624}" destId="{C08653B1-B8A4-4395-8018-1D358C2DCEB7}" srcOrd="1" destOrd="0" presId="urn:microsoft.com/office/officeart/2018/5/layout/IconCircleLabelList"/>
    <dgm:cxn modelId="{F4F4323A-6AA8-4145-9AA7-C5B4DAFC47BC}" type="presParOf" srcId="{445D585F-4F61-4A14-B603-4C7922833624}" destId="{86FE91B1-34AE-42AD-AE70-BE69E01CAD15}" srcOrd="2" destOrd="0" presId="urn:microsoft.com/office/officeart/2018/5/layout/IconCircleLabelList"/>
    <dgm:cxn modelId="{C9A4BAEC-E81E-495B-9A69-C928B049E0E4}" type="presParOf" srcId="{445D585F-4F61-4A14-B603-4C7922833624}" destId="{24E44F6D-6B39-40E0-9D69-DEA3361C847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1E9FFB-72EB-404C-A5AC-F5CC825001F8}" type="doc">
      <dgm:prSet loTypeId="urn:microsoft.com/office/officeart/2016/7/layout/VerticalDownArrowProcess" loCatId="process" qsTypeId="urn:microsoft.com/office/officeart/2005/8/quickstyle/simple5" qsCatId="simple" csTypeId="urn:microsoft.com/office/officeart/2005/8/colors/colorful5" csCatId="colorful" phldr="1"/>
      <dgm:spPr/>
      <dgm:t>
        <a:bodyPr/>
        <a:lstStyle/>
        <a:p>
          <a:endParaRPr lang="en-US"/>
        </a:p>
      </dgm:t>
    </dgm:pt>
    <dgm:pt modelId="{38919AE6-D64D-4001-BE0F-26024E9C31ED}">
      <dgm:prSet/>
      <dgm:spPr/>
      <dgm:t>
        <a:bodyPr/>
        <a:lstStyle/>
        <a:p>
          <a:r>
            <a:rPr lang="en-US" dirty="0"/>
            <a:t>Call Plan</a:t>
          </a:r>
        </a:p>
      </dgm:t>
    </dgm:pt>
    <dgm:pt modelId="{C60D70EC-C99F-48FB-9633-575970130C40}" type="parTrans" cxnId="{E539EC8F-1F04-4146-B405-E026A88970ED}">
      <dgm:prSet/>
      <dgm:spPr/>
      <dgm:t>
        <a:bodyPr/>
        <a:lstStyle/>
        <a:p>
          <a:endParaRPr lang="en-US"/>
        </a:p>
      </dgm:t>
    </dgm:pt>
    <dgm:pt modelId="{48310974-95A1-40AE-8C4C-50360C01457F}" type="sibTrans" cxnId="{E539EC8F-1F04-4146-B405-E026A88970ED}">
      <dgm:prSet/>
      <dgm:spPr/>
      <dgm:t>
        <a:bodyPr/>
        <a:lstStyle/>
        <a:p>
          <a:endParaRPr lang="en-US"/>
        </a:p>
      </dgm:t>
    </dgm:pt>
    <dgm:pt modelId="{F7986DEE-D19A-4BE1-9A54-F7604AD86A1B}">
      <dgm:prSet custT="1"/>
      <dgm:spPr/>
      <dgm:t>
        <a:bodyPr/>
        <a:lstStyle/>
        <a:p>
          <a:r>
            <a:rPr lang="en-US" sz="1800" dirty="0"/>
            <a:t>Call your UAW-FCA-Ford-General Motors Legal Services Plan (800-482-7700). </a:t>
          </a:r>
        </a:p>
      </dgm:t>
    </dgm:pt>
    <dgm:pt modelId="{DC98DBFE-002C-4361-AC38-8FA6ECC9B554}" type="parTrans" cxnId="{24AA544B-FCB0-4FC2-A49F-8CA3B3D97BFD}">
      <dgm:prSet/>
      <dgm:spPr/>
      <dgm:t>
        <a:bodyPr/>
        <a:lstStyle/>
        <a:p>
          <a:endParaRPr lang="en-US"/>
        </a:p>
      </dgm:t>
    </dgm:pt>
    <dgm:pt modelId="{E08C6001-5D35-40CC-8B9E-CBF252EE5367}" type="sibTrans" cxnId="{24AA544B-FCB0-4FC2-A49F-8CA3B3D97BFD}">
      <dgm:prSet/>
      <dgm:spPr/>
      <dgm:t>
        <a:bodyPr/>
        <a:lstStyle/>
        <a:p>
          <a:endParaRPr lang="en-US"/>
        </a:p>
      </dgm:t>
    </dgm:pt>
    <dgm:pt modelId="{FC590EB1-E7F8-4448-B019-F265C23E4029}">
      <dgm:prSet/>
      <dgm:spPr/>
      <dgm:t>
        <a:bodyPr/>
        <a:lstStyle/>
        <a:p>
          <a:r>
            <a:rPr lang="en-US" dirty="0"/>
            <a:t>Get Report</a:t>
          </a:r>
        </a:p>
      </dgm:t>
    </dgm:pt>
    <dgm:pt modelId="{F84D3BEB-607D-4DED-9E0E-EBD388CE0108}" type="parTrans" cxnId="{88476AA2-B31F-4FA7-BC33-1C394C067EDC}">
      <dgm:prSet/>
      <dgm:spPr/>
      <dgm:t>
        <a:bodyPr/>
        <a:lstStyle/>
        <a:p>
          <a:endParaRPr lang="en-US"/>
        </a:p>
      </dgm:t>
    </dgm:pt>
    <dgm:pt modelId="{AC252278-A692-447A-8A8E-2E46D6D0D48C}" type="sibTrans" cxnId="{88476AA2-B31F-4FA7-BC33-1C394C067EDC}">
      <dgm:prSet/>
      <dgm:spPr/>
      <dgm:t>
        <a:bodyPr/>
        <a:lstStyle/>
        <a:p>
          <a:endParaRPr lang="en-US"/>
        </a:p>
      </dgm:t>
    </dgm:pt>
    <dgm:pt modelId="{61F6B4FF-E888-470A-89DB-0A99F29AE910}">
      <dgm:prSet custT="1"/>
      <dgm:spPr/>
      <dgm:t>
        <a:bodyPr/>
        <a:lstStyle/>
        <a:p>
          <a:r>
            <a:rPr lang="en-US" sz="1800" dirty="0"/>
            <a:t>The Plan will work with you to obtain free credit reports, review them for errors and out-of-date items, dispute and correct.</a:t>
          </a:r>
        </a:p>
      </dgm:t>
    </dgm:pt>
    <dgm:pt modelId="{A3A921BE-4303-481E-BA23-800BD2863423}" type="parTrans" cxnId="{6A730D1C-80B0-4F64-9D71-77963BCC9B4A}">
      <dgm:prSet/>
      <dgm:spPr/>
      <dgm:t>
        <a:bodyPr/>
        <a:lstStyle/>
        <a:p>
          <a:endParaRPr lang="en-US"/>
        </a:p>
      </dgm:t>
    </dgm:pt>
    <dgm:pt modelId="{CCC4E4FC-C69B-4669-B51C-4B9C7B5220E7}" type="sibTrans" cxnId="{6A730D1C-80B0-4F64-9D71-77963BCC9B4A}">
      <dgm:prSet/>
      <dgm:spPr/>
      <dgm:t>
        <a:bodyPr/>
        <a:lstStyle/>
        <a:p>
          <a:endParaRPr lang="en-US"/>
        </a:p>
      </dgm:t>
    </dgm:pt>
    <dgm:pt modelId="{63D2462B-0716-4FB4-8746-9AA4BE1FBE88}">
      <dgm:prSet/>
      <dgm:spPr/>
      <dgm:t>
        <a:bodyPr/>
        <a:lstStyle/>
        <a:p>
          <a:r>
            <a:rPr lang="en-US" dirty="0"/>
            <a:t>Only Use</a:t>
          </a:r>
        </a:p>
      </dgm:t>
    </dgm:pt>
    <dgm:pt modelId="{3D3327FB-77D5-49FC-8588-F7D0C0020504}" type="parTrans" cxnId="{3277D3CA-02FA-4B2B-86A3-5502FD347C7A}">
      <dgm:prSet/>
      <dgm:spPr/>
      <dgm:t>
        <a:bodyPr/>
        <a:lstStyle/>
        <a:p>
          <a:endParaRPr lang="en-US"/>
        </a:p>
      </dgm:t>
    </dgm:pt>
    <dgm:pt modelId="{F6158B31-1F04-4F2D-9318-CCEA8A0F78A1}" type="sibTrans" cxnId="{3277D3CA-02FA-4B2B-86A3-5502FD347C7A}">
      <dgm:prSet/>
      <dgm:spPr/>
      <dgm:t>
        <a:bodyPr/>
        <a:lstStyle/>
        <a:p>
          <a:endParaRPr lang="en-US"/>
        </a:p>
      </dgm:t>
    </dgm:pt>
    <dgm:pt modelId="{EC0A693D-D10F-4C1A-BD2D-ED469C01F31F}">
      <dgm:prSet custT="1"/>
      <dgm:spPr/>
      <dgm:t>
        <a:bodyPr/>
        <a:lstStyle/>
        <a:p>
          <a:r>
            <a:rPr lang="en-US" sz="1800" dirty="0"/>
            <a:t>Always use annualcreditreport.com for annual free credit reports from Experian, Equifax, TransUnion.</a:t>
          </a:r>
        </a:p>
      </dgm:t>
    </dgm:pt>
    <dgm:pt modelId="{3CA7A53F-84C7-4162-BF7B-550EE2D2221F}" type="parTrans" cxnId="{1155DFC6-6561-4C75-8869-CDCC0EDA83D5}">
      <dgm:prSet/>
      <dgm:spPr/>
      <dgm:t>
        <a:bodyPr/>
        <a:lstStyle/>
        <a:p>
          <a:endParaRPr lang="en-US"/>
        </a:p>
      </dgm:t>
    </dgm:pt>
    <dgm:pt modelId="{D8CF8844-B64D-4F06-993E-696CA5515723}" type="sibTrans" cxnId="{1155DFC6-6561-4C75-8869-CDCC0EDA83D5}">
      <dgm:prSet/>
      <dgm:spPr/>
      <dgm:t>
        <a:bodyPr/>
        <a:lstStyle/>
        <a:p>
          <a:endParaRPr lang="en-US"/>
        </a:p>
      </dgm:t>
    </dgm:pt>
    <dgm:pt modelId="{656E5981-A191-464B-98C0-E65F37501004}">
      <dgm:prSet/>
      <dgm:spPr/>
      <dgm:t>
        <a:bodyPr/>
        <a:lstStyle/>
        <a:p>
          <a:r>
            <a:rPr lang="en-US" dirty="0"/>
            <a:t>Dispute</a:t>
          </a:r>
        </a:p>
      </dgm:t>
    </dgm:pt>
    <dgm:pt modelId="{787BACD0-E61F-4FCE-B3BA-AC08B6534915}" type="parTrans" cxnId="{70600E8B-3978-4ACB-9FCB-40C15C5DAEE9}">
      <dgm:prSet/>
      <dgm:spPr/>
      <dgm:t>
        <a:bodyPr/>
        <a:lstStyle/>
        <a:p>
          <a:endParaRPr lang="en-US"/>
        </a:p>
      </dgm:t>
    </dgm:pt>
    <dgm:pt modelId="{4440C96E-B455-494B-B31F-D0077D8B3CE5}" type="sibTrans" cxnId="{70600E8B-3978-4ACB-9FCB-40C15C5DAEE9}">
      <dgm:prSet/>
      <dgm:spPr/>
      <dgm:t>
        <a:bodyPr/>
        <a:lstStyle/>
        <a:p>
          <a:endParaRPr lang="en-US"/>
        </a:p>
      </dgm:t>
    </dgm:pt>
    <dgm:pt modelId="{277D60FC-1A2A-43F7-8A86-A9CFE65F1C32}">
      <dgm:prSet custT="1"/>
      <dgm:spPr/>
      <dgm:t>
        <a:bodyPr/>
        <a:lstStyle/>
        <a:p>
          <a:r>
            <a:rPr lang="en-US" sz="1800" dirty="0"/>
            <a:t>Always dispute in writing and keep a copy</a:t>
          </a:r>
          <a:r>
            <a:rPr lang="en-US" sz="1200" dirty="0"/>
            <a:t>.</a:t>
          </a:r>
        </a:p>
      </dgm:t>
    </dgm:pt>
    <dgm:pt modelId="{2ACD5A1D-CDDA-41F7-9E10-42E4F2F7839F}" type="parTrans" cxnId="{9303FC8C-4FE7-402D-A0F6-B4AC5657FFC2}">
      <dgm:prSet/>
      <dgm:spPr/>
      <dgm:t>
        <a:bodyPr/>
        <a:lstStyle/>
        <a:p>
          <a:endParaRPr lang="en-US"/>
        </a:p>
      </dgm:t>
    </dgm:pt>
    <dgm:pt modelId="{66CCE028-49E5-49D8-9DFD-08A207D46748}" type="sibTrans" cxnId="{9303FC8C-4FE7-402D-A0F6-B4AC5657FFC2}">
      <dgm:prSet/>
      <dgm:spPr/>
      <dgm:t>
        <a:bodyPr/>
        <a:lstStyle/>
        <a:p>
          <a:endParaRPr lang="en-US"/>
        </a:p>
      </dgm:t>
    </dgm:pt>
    <dgm:pt modelId="{7BE29C7A-FDDC-4B5D-B0A8-7B902C1F2686}">
      <dgm:prSet/>
      <dgm:spPr/>
      <dgm:t>
        <a:bodyPr/>
        <a:lstStyle/>
        <a:p>
          <a:r>
            <a:rPr lang="en-US" dirty="0"/>
            <a:t>Freeze</a:t>
          </a:r>
        </a:p>
      </dgm:t>
    </dgm:pt>
    <dgm:pt modelId="{D4B8EC15-E430-4597-AA26-A01AE9914933}" type="parTrans" cxnId="{47D7A215-60C2-4582-936C-F150EF5EE479}">
      <dgm:prSet/>
      <dgm:spPr/>
      <dgm:t>
        <a:bodyPr/>
        <a:lstStyle/>
        <a:p>
          <a:endParaRPr lang="en-US"/>
        </a:p>
      </dgm:t>
    </dgm:pt>
    <dgm:pt modelId="{1D1ADF89-A562-4749-978E-5BAADB854ED3}" type="sibTrans" cxnId="{47D7A215-60C2-4582-936C-F150EF5EE479}">
      <dgm:prSet/>
      <dgm:spPr/>
      <dgm:t>
        <a:bodyPr/>
        <a:lstStyle/>
        <a:p>
          <a:endParaRPr lang="en-US"/>
        </a:p>
      </dgm:t>
    </dgm:pt>
    <dgm:pt modelId="{479D2E8F-496D-416E-9148-39329691A33E}">
      <dgm:prSet custT="1"/>
      <dgm:spPr/>
      <dgm:t>
        <a:bodyPr/>
        <a:lstStyle/>
        <a:p>
          <a:r>
            <a:rPr lang="en-US" sz="1800" dirty="0"/>
            <a:t>A credit freeze will stop credit report from being used for new credit unless you lift it. Freezes from each agency are now free.</a:t>
          </a:r>
        </a:p>
      </dgm:t>
    </dgm:pt>
    <dgm:pt modelId="{30226269-5029-4A94-B8BD-7067E1ABAAB1}" type="parTrans" cxnId="{8FE4EA44-A3E7-4916-8F13-6DF73F1CF81C}">
      <dgm:prSet/>
      <dgm:spPr/>
      <dgm:t>
        <a:bodyPr/>
        <a:lstStyle/>
        <a:p>
          <a:endParaRPr lang="en-US"/>
        </a:p>
      </dgm:t>
    </dgm:pt>
    <dgm:pt modelId="{A5B8A79A-9885-4845-8EDD-0DE5BB5F67A9}" type="sibTrans" cxnId="{8FE4EA44-A3E7-4916-8F13-6DF73F1CF81C}">
      <dgm:prSet/>
      <dgm:spPr/>
      <dgm:t>
        <a:bodyPr/>
        <a:lstStyle/>
        <a:p>
          <a:endParaRPr lang="en-US"/>
        </a:p>
      </dgm:t>
    </dgm:pt>
    <dgm:pt modelId="{3C6196FD-FBC1-4B87-B6F8-EBDA92135771}">
      <dgm:prSet/>
      <dgm:spPr/>
      <dgm:t>
        <a:bodyPr/>
        <a:lstStyle/>
        <a:p>
          <a:r>
            <a:rPr lang="en-US" dirty="0"/>
            <a:t>Alert</a:t>
          </a:r>
        </a:p>
      </dgm:t>
    </dgm:pt>
    <dgm:pt modelId="{6D6BC9A7-FA9D-442F-981B-013155D0CAB3}" type="parTrans" cxnId="{EEAC0DA7-0260-4BAF-A379-4689C4D3C35F}">
      <dgm:prSet/>
      <dgm:spPr/>
      <dgm:t>
        <a:bodyPr/>
        <a:lstStyle/>
        <a:p>
          <a:endParaRPr lang="en-US"/>
        </a:p>
      </dgm:t>
    </dgm:pt>
    <dgm:pt modelId="{AC411E4D-BE0B-48BA-AF4E-5C3F3FF61DE3}" type="sibTrans" cxnId="{EEAC0DA7-0260-4BAF-A379-4689C4D3C35F}">
      <dgm:prSet/>
      <dgm:spPr/>
      <dgm:t>
        <a:bodyPr/>
        <a:lstStyle/>
        <a:p>
          <a:endParaRPr lang="en-US"/>
        </a:p>
      </dgm:t>
    </dgm:pt>
    <dgm:pt modelId="{079D5FCF-3AEE-40BA-B978-6539A1A3ED22}">
      <dgm:prSet custT="1"/>
      <dgm:spPr/>
      <dgm:t>
        <a:bodyPr/>
        <a:lstStyle/>
        <a:p>
          <a:r>
            <a:rPr lang="en-US" sz="1800" dirty="0"/>
            <a:t>A fraud alert will notify any creditor requesting a report for issuance of new credit of possible ID theft fraud. Fraud alerts now last a year.</a:t>
          </a:r>
        </a:p>
      </dgm:t>
    </dgm:pt>
    <dgm:pt modelId="{7DB396CC-F474-492F-8763-CBF1FDAAF168}" type="parTrans" cxnId="{82D128C7-B75E-4E3C-B728-4EB1C49D32C2}">
      <dgm:prSet/>
      <dgm:spPr/>
      <dgm:t>
        <a:bodyPr/>
        <a:lstStyle/>
        <a:p>
          <a:endParaRPr lang="en-US"/>
        </a:p>
      </dgm:t>
    </dgm:pt>
    <dgm:pt modelId="{80D4837E-5B3F-4A4D-8234-7DCB7DBD9E6F}" type="sibTrans" cxnId="{82D128C7-B75E-4E3C-B728-4EB1C49D32C2}">
      <dgm:prSet/>
      <dgm:spPr/>
      <dgm:t>
        <a:bodyPr/>
        <a:lstStyle/>
        <a:p>
          <a:endParaRPr lang="en-US"/>
        </a:p>
      </dgm:t>
    </dgm:pt>
    <dgm:pt modelId="{49C2FBBA-8722-41EB-8E99-F69F98EF30D7}" type="pres">
      <dgm:prSet presAssocID="{5F1E9FFB-72EB-404C-A5AC-F5CC825001F8}" presName="Name0" presStyleCnt="0">
        <dgm:presLayoutVars>
          <dgm:dir/>
          <dgm:animLvl val="lvl"/>
          <dgm:resizeHandles val="exact"/>
        </dgm:presLayoutVars>
      </dgm:prSet>
      <dgm:spPr/>
    </dgm:pt>
    <dgm:pt modelId="{9DCA08C5-B53D-4758-A86B-0AD1025517EC}" type="pres">
      <dgm:prSet presAssocID="{3C6196FD-FBC1-4B87-B6F8-EBDA92135771}" presName="boxAndChildren" presStyleCnt="0"/>
      <dgm:spPr/>
    </dgm:pt>
    <dgm:pt modelId="{61C3750B-3DCC-443A-AF09-9DD8D1A55957}" type="pres">
      <dgm:prSet presAssocID="{3C6196FD-FBC1-4B87-B6F8-EBDA92135771}" presName="parentTextBox" presStyleLbl="alignNode1" presStyleIdx="0" presStyleCnt="6"/>
      <dgm:spPr/>
    </dgm:pt>
    <dgm:pt modelId="{8ED5E2B0-853B-4B95-886B-BB45B70E1C9E}" type="pres">
      <dgm:prSet presAssocID="{3C6196FD-FBC1-4B87-B6F8-EBDA92135771}" presName="descendantBox" presStyleLbl="bgAccFollowNode1" presStyleIdx="0" presStyleCnt="6"/>
      <dgm:spPr/>
    </dgm:pt>
    <dgm:pt modelId="{AD347871-7DD6-423F-9FC7-BACADFA7984D}" type="pres">
      <dgm:prSet presAssocID="{1D1ADF89-A562-4749-978E-5BAADB854ED3}" presName="sp" presStyleCnt="0"/>
      <dgm:spPr/>
    </dgm:pt>
    <dgm:pt modelId="{EF0AB838-2EA4-4E20-98B0-D9DA52537FB5}" type="pres">
      <dgm:prSet presAssocID="{7BE29C7A-FDDC-4B5D-B0A8-7B902C1F2686}" presName="arrowAndChildren" presStyleCnt="0"/>
      <dgm:spPr/>
    </dgm:pt>
    <dgm:pt modelId="{86516671-0255-4EC6-8311-DF21D2D7CC06}" type="pres">
      <dgm:prSet presAssocID="{7BE29C7A-FDDC-4B5D-B0A8-7B902C1F2686}" presName="parentTextArrow" presStyleLbl="node1" presStyleIdx="0" presStyleCnt="0"/>
      <dgm:spPr/>
    </dgm:pt>
    <dgm:pt modelId="{EBA385CD-A129-40CD-89EC-A94A8486336E}" type="pres">
      <dgm:prSet presAssocID="{7BE29C7A-FDDC-4B5D-B0A8-7B902C1F2686}" presName="arrow" presStyleLbl="alignNode1" presStyleIdx="1" presStyleCnt="6"/>
      <dgm:spPr/>
    </dgm:pt>
    <dgm:pt modelId="{7F50B35B-A396-4772-B533-BE6B9ACDA87B}" type="pres">
      <dgm:prSet presAssocID="{7BE29C7A-FDDC-4B5D-B0A8-7B902C1F2686}" presName="descendantArrow" presStyleLbl="bgAccFollowNode1" presStyleIdx="1" presStyleCnt="6"/>
      <dgm:spPr/>
    </dgm:pt>
    <dgm:pt modelId="{80F792C5-56BA-47A9-999A-314429F9503A}" type="pres">
      <dgm:prSet presAssocID="{4440C96E-B455-494B-B31F-D0077D8B3CE5}" presName="sp" presStyleCnt="0"/>
      <dgm:spPr/>
    </dgm:pt>
    <dgm:pt modelId="{AB580935-F0C1-464B-ADD7-14CB71C51F5E}" type="pres">
      <dgm:prSet presAssocID="{656E5981-A191-464B-98C0-E65F37501004}" presName="arrowAndChildren" presStyleCnt="0"/>
      <dgm:spPr/>
    </dgm:pt>
    <dgm:pt modelId="{AAA85559-CDF9-4F06-847F-3470E4B30F8C}" type="pres">
      <dgm:prSet presAssocID="{656E5981-A191-464B-98C0-E65F37501004}" presName="parentTextArrow" presStyleLbl="node1" presStyleIdx="0" presStyleCnt="0"/>
      <dgm:spPr/>
    </dgm:pt>
    <dgm:pt modelId="{E67E2174-43AD-4F90-A0AB-9D399A91BDA1}" type="pres">
      <dgm:prSet presAssocID="{656E5981-A191-464B-98C0-E65F37501004}" presName="arrow" presStyleLbl="alignNode1" presStyleIdx="2" presStyleCnt="6"/>
      <dgm:spPr/>
    </dgm:pt>
    <dgm:pt modelId="{D9E0A150-BDA2-405A-BE45-C6DC3628BDAE}" type="pres">
      <dgm:prSet presAssocID="{656E5981-A191-464B-98C0-E65F37501004}" presName="descendantArrow" presStyleLbl="bgAccFollowNode1" presStyleIdx="2" presStyleCnt="6" custLinFactNeighborX="-728" custLinFactNeighborY="-3146"/>
      <dgm:spPr/>
    </dgm:pt>
    <dgm:pt modelId="{9FF5EB49-235E-4291-814A-2017EBBCFDB6}" type="pres">
      <dgm:prSet presAssocID="{F6158B31-1F04-4F2D-9318-CCEA8A0F78A1}" presName="sp" presStyleCnt="0"/>
      <dgm:spPr/>
    </dgm:pt>
    <dgm:pt modelId="{204552C0-21FB-4B38-BD13-C5621EC58A08}" type="pres">
      <dgm:prSet presAssocID="{63D2462B-0716-4FB4-8746-9AA4BE1FBE88}" presName="arrowAndChildren" presStyleCnt="0"/>
      <dgm:spPr/>
    </dgm:pt>
    <dgm:pt modelId="{CAA60BDE-A1CC-4278-BB94-240326F84214}" type="pres">
      <dgm:prSet presAssocID="{63D2462B-0716-4FB4-8746-9AA4BE1FBE88}" presName="parentTextArrow" presStyleLbl="node1" presStyleIdx="0" presStyleCnt="0"/>
      <dgm:spPr/>
    </dgm:pt>
    <dgm:pt modelId="{F46570BA-702B-4003-9BA9-A18D1066BC9D}" type="pres">
      <dgm:prSet presAssocID="{63D2462B-0716-4FB4-8746-9AA4BE1FBE88}" presName="arrow" presStyleLbl="alignNode1" presStyleIdx="3" presStyleCnt="6"/>
      <dgm:spPr/>
    </dgm:pt>
    <dgm:pt modelId="{75DF3DBE-4377-45D3-87B8-F81FDD6DDCB1}" type="pres">
      <dgm:prSet presAssocID="{63D2462B-0716-4FB4-8746-9AA4BE1FBE88}" presName="descendantArrow" presStyleLbl="bgAccFollowNode1" presStyleIdx="3" presStyleCnt="6"/>
      <dgm:spPr/>
    </dgm:pt>
    <dgm:pt modelId="{71D32FF9-EBAA-42B4-9F39-19699C1FF819}" type="pres">
      <dgm:prSet presAssocID="{AC252278-A692-447A-8A8E-2E46D6D0D48C}" presName="sp" presStyleCnt="0"/>
      <dgm:spPr/>
    </dgm:pt>
    <dgm:pt modelId="{2180E8B8-BB88-4FC7-95D8-D676479B60A0}" type="pres">
      <dgm:prSet presAssocID="{FC590EB1-E7F8-4448-B019-F265C23E4029}" presName="arrowAndChildren" presStyleCnt="0"/>
      <dgm:spPr/>
    </dgm:pt>
    <dgm:pt modelId="{125A3B88-9A7A-4C11-A3B0-C639F19B992C}" type="pres">
      <dgm:prSet presAssocID="{FC590EB1-E7F8-4448-B019-F265C23E4029}" presName="parentTextArrow" presStyleLbl="node1" presStyleIdx="0" presStyleCnt="0"/>
      <dgm:spPr/>
    </dgm:pt>
    <dgm:pt modelId="{9DE4EC7A-2FB5-4F7F-91AB-565375EE29C5}" type="pres">
      <dgm:prSet presAssocID="{FC590EB1-E7F8-4448-B019-F265C23E4029}" presName="arrow" presStyleLbl="alignNode1" presStyleIdx="4" presStyleCnt="6"/>
      <dgm:spPr/>
    </dgm:pt>
    <dgm:pt modelId="{682E8B52-F72E-4E72-AD44-D584761CDE4A}" type="pres">
      <dgm:prSet presAssocID="{FC590EB1-E7F8-4448-B019-F265C23E4029}" presName="descendantArrow" presStyleLbl="bgAccFollowNode1" presStyleIdx="4" presStyleCnt="6"/>
      <dgm:spPr/>
    </dgm:pt>
    <dgm:pt modelId="{15992C93-BC54-4208-B299-DEEE273433A3}" type="pres">
      <dgm:prSet presAssocID="{48310974-95A1-40AE-8C4C-50360C01457F}" presName="sp" presStyleCnt="0"/>
      <dgm:spPr/>
    </dgm:pt>
    <dgm:pt modelId="{79449FFF-DB4D-4BEE-A304-756413327E3E}" type="pres">
      <dgm:prSet presAssocID="{38919AE6-D64D-4001-BE0F-26024E9C31ED}" presName="arrowAndChildren" presStyleCnt="0"/>
      <dgm:spPr/>
    </dgm:pt>
    <dgm:pt modelId="{5B2F9735-7449-42DC-BE31-FA608F89FD5A}" type="pres">
      <dgm:prSet presAssocID="{38919AE6-D64D-4001-BE0F-26024E9C31ED}" presName="parentTextArrow" presStyleLbl="node1" presStyleIdx="0" presStyleCnt="0"/>
      <dgm:spPr/>
    </dgm:pt>
    <dgm:pt modelId="{9E9B476B-54AE-4795-AFB7-550B902A2BA6}" type="pres">
      <dgm:prSet presAssocID="{38919AE6-D64D-4001-BE0F-26024E9C31ED}" presName="arrow" presStyleLbl="alignNode1" presStyleIdx="5" presStyleCnt="6"/>
      <dgm:spPr/>
    </dgm:pt>
    <dgm:pt modelId="{D8BBD640-980B-4013-B104-7359C302DCDE}" type="pres">
      <dgm:prSet presAssocID="{38919AE6-D64D-4001-BE0F-26024E9C31ED}" presName="descendantArrow" presStyleLbl="bgAccFollowNode1" presStyleIdx="5" presStyleCnt="6"/>
      <dgm:spPr/>
    </dgm:pt>
  </dgm:ptLst>
  <dgm:cxnLst>
    <dgm:cxn modelId="{585A1902-CFD0-462E-9D82-19A6FFB778A5}" type="presOf" srcId="{277D60FC-1A2A-43F7-8A86-A9CFE65F1C32}" destId="{D9E0A150-BDA2-405A-BE45-C6DC3628BDAE}" srcOrd="0" destOrd="0" presId="urn:microsoft.com/office/officeart/2016/7/layout/VerticalDownArrowProcess"/>
    <dgm:cxn modelId="{4AC13607-A435-459C-96F9-19DAE821028A}" type="presOf" srcId="{F7986DEE-D19A-4BE1-9A54-F7604AD86A1B}" destId="{D8BBD640-980B-4013-B104-7359C302DCDE}" srcOrd="0" destOrd="0" presId="urn:microsoft.com/office/officeart/2016/7/layout/VerticalDownArrowProcess"/>
    <dgm:cxn modelId="{47D7A215-60C2-4582-936C-F150EF5EE479}" srcId="{5F1E9FFB-72EB-404C-A5AC-F5CC825001F8}" destId="{7BE29C7A-FDDC-4B5D-B0A8-7B902C1F2686}" srcOrd="4" destOrd="0" parTransId="{D4B8EC15-E430-4597-AA26-A01AE9914933}" sibTransId="{1D1ADF89-A562-4749-978E-5BAADB854ED3}"/>
    <dgm:cxn modelId="{6A730D1C-80B0-4F64-9D71-77963BCC9B4A}" srcId="{FC590EB1-E7F8-4448-B019-F265C23E4029}" destId="{61F6B4FF-E888-470A-89DB-0A99F29AE910}" srcOrd="0" destOrd="0" parTransId="{A3A921BE-4303-481E-BA23-800BD2863423}" sibTransId="{CCC4E4FC-C69B-4669-B51C-4B9C7B5220E7}"/>
    <dgm:cxn modelId="{B908D127-3C74-4E7A-9C98-91783A738FF7}" type="presOf" srcId="{FC590EB1-E7F8-4448-B019-F265C23E4029}" destId="{125A3B88-9A7A-4C11-A3B0-C639F19B992C}" srcOrd="0" destOrd="0" presId="urn:microsoft.com/office/officeart/2016/7/layout/VerticalDownArrowProcess"/>
    <dgm:cxn modelId="{BBD2BF35-AF40-4488-84E8-F4876A82F25C}" type="presOf" srcId="{479D2E8F-496D-416E-9148-39329691A33E}" destId="{7F50B35B-A396-4772-B533-BE6B9ACDA87B}" srcOrd="0" destOrd="0" presId="urn:microsoft.com/office/officeart/2016/7/layout/VerticalDownArrowProcess"/>
    <dgm:cxn modelId="{A1879837-E9F3-490F-A310-ED44832658F0}" type="presOf" srcId="{63D2462B-0716-4FB4-8746-9AA4BE1FBE88}" destId="{F46570BA-702B-4003-9BA9-A18D1066BC9D}" srcOrd="1" destOrd="0" presId="urn:microsoft.com/office/officeart/2016/7/layout/VerticalDownArrowProcess"/>
    <dgm:cxn modelId="{36AEED42-5A71-4A7E-85AC-0C10EB9221B7}" type="presOf" srcId="{079D5FCF-3AEE-40BA-B978-6539A1A3ED22}" destId="{8ED5E2B0-853B-4B95-886B-BB45B70E1C9E}" srcOrd="0" destOrd="0" presId="urn:microsoft.com/office/officeart/2016/7/layout/VerticalDownArrowProcess"/>
    <dgm:cxn modelId="{64331C64-FFB0-4418-96DE-8872938DD902}" type="presOf" srcId="{7BE29C7A-FDDC-4B5D-B0A8-7B902C1F2686}" destId="{EBA385CD-A129-40CD-89EC-A94A8486336E}" srcOrd="1" destOrd="0" presId="urn:microsoft.com/office/officeart/2016/7/layout/VerticalDownArrowProcess"/>
    <dgm:cxn modelId="{8FE4EA44-A3E7-4916-8F13-6DF73F1CF81C}" srcId="{7BE29C7A-FDDC-4B5D-B0A8-7B902C1F2686}" destId="{479D2E8F-496D-416E-9148-39329691A33E}" srcOrd="0" destOrd="0" parTransId="{30226269-5029-4A94-B8BD-7067E1ABAAB1}" sibTransId="{A5B8A79A-9885-4845-8EDD-0DE5BB5F67A9}"/>
    <dgm:cxn modelId="{24DE1248-2BB7-4971-9648-49B0A21C1A7E}" type="presOf" srcId="{38919AE6-D64D-4001-BE0F-26024E9C31ED}" destId="{5B2F9735-7449-42DC-BE31-FA608F89FD5A}" srcOrd="0" destOrd="0" presId="urn:microsoft.com/office/officeart/2016/7/layout/VerticalDownArrowProcess"/>
    <dgm:cxn modelId="{B669D148-DC02-4242-945D-A65BA940A271}" type="presOf" srcId="{5F1E9FFB-72EB-404C-A5AC-F5CC825001F8}" destId="{49C2FBBA-8722-41EB-8E99-F69F98EF30D7}" srcOrd="0" destOrd="0" presId="urn:microsoft.com/office/officeart/2016/7/layout/VerticalDownArrowProcess"/>
    <dgm:cxn modelId="{24AA544B-FCB0-4FC2-A49F-8CA3B3D97BFD}" srcId="{38919AE6-D64D-4001-BE0F-26024E9C31ED}" destId="{F7986DEE-D19A-4BE1-9A54-F7604AD86A1B}" srcOrd="0" destOrd="0" parTransId="{DC98DBFE-002C-4361-AC38-8FA6ECC9B554}" sibTransId="{E08C6001-5D35-40CC-8B9E-CBF252EE5367}"/>
    <dgm:cxn modelId="{CA8DB66B-BC51-4AEB-8060-F176215229E2}" type="presOf" srcId="{63D2462B-0716-4FB4-8746-9AA4BE1FBE88}" destId="{CAA60BDE-A1CC-4278-BB94-240326F84214}" srcOrd="0" destOrd="0" presId="urn:microsoft.com/office/officeart/2016/7/layout/VerticalDownArrowProcess"/>
    <dgm:cxn modelId="{313B9070-B3F7-44DC-882A-3129A88DCE96}" type="presOf" srcId="{EC0A693D-D10F-4C1A-BD2D-ED469C01F31F}" destId="{75DF3DBE-4377-45D3-87B8-F81FDD6DDCB1}" srcOrd="0" destOrd="0" presId="urn:microsoft.com/office/officeart/2016/7/layout/VerticalDownArrowProcess"/>
    <dgm:cxn modelId="{2751A772-41A1-4850-9574-A1328D9CC6BC}" type="presOf" srcId="{7BE29C7A-FDDC-4B5D-B0A8-7B902C1F2686}" destId="{86516671-0255-4EC6-8311-DF21D2D7CC06}" srcOrd="0" destOrd="0" presId="urn:microsoft.com/office/officeart/2016/7/layout/VerticalDownArrowProcess"/>
    <dgm:cxn modelId="{70600E8B-3978-4ACB-9FCB-40C15C5DAEE9}" srcId="{5F1E9FFB-72EB-404C-A5AC-F5CC825001F8}" destId="{656E5981-A191-464B-98C0-E65F37501004}" srcOrd="3" destOrd="0" parTransId="{787BACD0-E61F-4FCE-B3BA-AC08B6534915}" sibTransId="{4440C96E-B455-494B-B31F-D0077D8B3CE5}"/>
    <dgm:cxn modelId="{9303FC8C-4FE7-402D-A0F6-B4AC5657FFC2}" srcId="{656E5981-A191-464B-98C0-E65F37501004}" destId="{277D60FC-1A2A-43F7-8A86-A9CFE65F1C32}" srcOrd="0" destOrd="0" parTransId="{2ACD5A1D-CDDA-41F7-9E10-42E4F2F7839F}" sibTransId="{66CCE028-49E5-49D8-9DFD-08A207D46748}"/>
    <dgm:cxn modelId="{E7FFE98F-BF42-48A1-9113-8BBC35A250F1}" type="presOf" srcId="{3C6196FD-FBC1-4B87-B6F8-EBDA92135771}" destId="{61C3750B-3DCC-443A-AF09-9DD8D1A55957}" srcOrd="0" destOrd="0" presId="urn:microsoft.com/office/officeart/2016/7/layout/VerticalDownArrowProcess"/>
    <dgm:cxn modelId="{E539EC8F-1F04-4146-B405-E026A88970ED}" srcId="{5F1E9FFB-72EB-404C-A5AC-F5CC825001F8}" destId="{38919AE6-D64D-4001-BE0F-26024E9C31ED}" srcOrd="0" destOrd="0" parTransId="{C60D70EC-C99F-48FB-9633-575970130C40}" sibTransId="{48310974-95A1-40AE-8C4C-50360C01457F}"/>
    <dgm:cxn modelId="{F265D792-EEDD-440F-92C7-82AF3E7A06C4}" type="presOf" srcId="{656E5981-A191-464B-98C0-E65F37501004}" destId="{E67E2174-43AD-4F90-A0AB-9D399A91BDA1}" srcOrd="1" destOrd="0" presId="urn:microsoft.com/office/officeart/2016/7/layout/VerticalDownArrowProcess"/>
    <dgm:cxn modelId="{3608F69C-250E-482E-A4D1-5F48489A04AA}" type="presOf" srcId="{FC590EB1-E7F8-4448-B019-F265C23E4029}" destId="{9DE4EC7A-2FB5-4F7F-91AB-565375EE29C5}" srcOrd="1" destOrd="0" presId="urn:microsoft.com/office/officeart/2016/7/layout/VerticalDownArrowProcess"/>
    <dgm:cxn modelId="{88476AA2-B31F-4FA7-BC33-1C394C067EDC}" srcId="{5F1E9FFB-72EB-404C-A5AC-F5CC825001F8}" destId="{FC590EB1-E7F8-4448-B019-F265C23E4029}" srcOrd="1" destOrd="0" parTransId="{F84D3BEB-607D-4DED-9E0E-EBD388CE0108}" sibTransId="{AC252278-A692-447A-8A8E-2E46D6D0D48C}"/>
    <dgm:cxn modelId="{EEAC0DA7-0260-4BAF-A379-4689C4D3C35F}" srcId="{5F1E9FFB-72EB-404C-A5AC-F5CC825001F8}" destId="{3C6196FD-FBC1-4B87-B6F8-EBDA92135771}" srcOrd="5" destOrd="0" parTransId="{6D6BC9A7-FA9D-442F-981B-013155D0CAB3}" sibTransId="{AC411E4D-BE0B-48BA-AF4E-5C3F3FF61DE3}"/>
    <dgm:cxn modelId="{1155DFC6-6561-4C75-8869-CDCC0EDA83D5}" srcId="{63D2462B-0716-4FB4-8746-9AA4BE1FBE88}" destId="{EC0A693D-D10F-4C1A-BD2D-ED469C01F31F}" srcOrd="0" destOrd="0" parTransId="{3CA7A53F-84C7-4162-BF7B-550EE2D2221F}" sibTransId="{D8CF8844-B64D-4F06-993E-696CA5515723}"/>
    <dgm:cxn modelId="{82D128C7-B75E-4E3C-B728-4EB1C49D32C2}" srcId="{3C6196FD-FBC1-4B87-B6F8-EBDA92135771}" destId="{079D5FCF-3AEE-40BA-B978-6539A1A3ED22}" srcOrd="0" destOrd="0" parTransId="{7DB396CC-F474-492F-8763-CBF1FDAAF168}" sibTransId="{80D4837E-5B3F-4A4D-8234-7DCB7DBD9E6F}"/>
    <dgm:cxn modelId="{D6B594CA-F396-4226-95CD-83B089784BD5}" type="presOf" srcId="{38919AE6-D64D-4001-BE0F-26024E9C31ED}" destId="{9E9B476B-54AE-4795-AFB7-550B902A2BA6}" srcOrd="1" destOrd="0" presId="urn:microsoft.com/office/officeart/2016/7/layout/VerticalDownArrowProcess"/>
    <dgm:cxn modelId="{3277D3CA-02FA-4B2B-86A3-5502FD347C7A}" srcId="{5F1E9FFB-72EB-404C-A5AC-F5CC825001F8}" destId="{63D2462B-0716-4FB4-8746-9AA4BE1FBE88}" srcOrd="2" destOrd="0" parTransId="{3D3327FB-77D5-49FC-8588-F7D0C0020504}" sibTransId="{F6158B31-1F04-4F2D-9318-CCEA8A0F78A1}"/>
    <dgm:cxn modelId="{DD6119E5-D637-4BC5-9F0A-FCA816C9117A}" type="presOf" srcId="{656E5981-A191-464B-98C0-E65F37501004}" destId="{AAA85559-CDF9-4F06-847F-3470E4B30F8C}" srcOrd="0" destOrd="0" presId="urn:microsoft.com/office/officeart/2016/7/layout/VerticalDownArrowProcess"/>
    <dgm:cxn modelId="{D37C38ED-43F1-4F11-AFB4-9BC7AC9BB6A1}" type="presOf" srcId="{61F6B4FF-E888-470A-89DB-0A99F29AE910}" destId="{682E8B52-F72E-4E72-AD44-D584761CDE4A}" srcOrd="0" destOrd="0" presId="urn:microsoft.com/office/officeart/2016/7/layout/VerticalDownArrowProcess"/>
    <dgm:cxn modelId="{431FD542-8C8D-46A5-9CA4-B42985174A85}" type="presParOf" srcId="{49C2FBBA-8722-41EB-8E99-F69F98EF30D7}" destId="{9DCA08C5-B53D-4758-A86B-0AD1025517EC}" srcOrd="0" destOrd="0" presId="urn:microsoft.com/office/officeart/2016/7/layout/VerticalDownArrowProcess"/>
    <dgm:cxn modelId="{DB5F4A0C-66DA-4133-96BC-F41DA79B3360}" type="presParOf" srcId="{9DCA08C5-B53D-4758-A86B-0AD1025517EC}" destId="{61C3750B-3DCC-443A-AF09-9DD8D1A55957}" srcOrd="0" destOrd="0" presId="urn:microsoft.com/office/officeart/2016/7/layout/VerticalDownArrowProcess"/>
    <dgm:cxn modelId="{4C6E4387-05F8-4A50-845E-FF7FF8FC7BAB}" type="presParOf" srcId="{9DCA08C5-B53D-4758-A86B-0AD1025517EC}" destId="{8ED5E2B0-853B-4B95-886B-BB45B70E1C9E}" srcOrd="1" destOrd="0" presId="urn:microsoft.com/office/officeart/2016/7/layout/VerticalDownArrowProcess"/>
    <dgm:cxn modelId="{186BB032-5F85-4578-822E-2E6FCEE91C72}" type="presParOf" srcId="{49C2FBBA-8722-41EB-8E99-F69F98EF30D7}" destId="{AD347871-7DD6-423F-9FC7-BACADFA7984D}" srcOrd="1" destOrd="0" presId="urn:microsoft.com/office/officeart/2016/7/layout/VerticalDownArrowProcess"/>
    <dgm:cxn modelId="{841FEE1A-9FA2-4818-97E0-6E4ECEFA0BAE}" type="presParOf" srcId="{49C2FBBA-8722-41EB-8E99-F69F98EF30D7}" destId="{EF0AB838-2EA4-4E20-98B0-D9DA52537FB5}" srcOrd="2" destOrd="0" presId="urn:microsoft.com/office/officeart/2016/7/layout/VerticalDownArrowProcess"/>
    <dgm:cxn modelId="{62D651C5-0671-4799-9B74-48834ACDFF69}" type="presParOf" srcId="{EF0AB838-2EA4-4E20-98B0-D9DA52537FB5}" destId="{86516671-0255-4EC6-8311-DF21D2D7CC06}" srcOrd="0" destOrd="0" presId="urn:microsoft.com/office/officeart/2016/7/layout/VerticalDownArrowProcess"/>
    <dgm:cxn modelId="{DE7341D9-37AC-4FF8-8AF9-5E0BB47B2F69}" type="presParOf" srcId="{EF0AB838-2EA4-4E20-98B0-D9DA52537FB5}" destId="{EBA385CD-A129-40CD-89EC-A94A8486336E}" srcOrd="1" destOrd="0" presId="urn:microsoft.com/office/officeart/2016/7/layout/VerticalDownArrowProcess"/>
    <dgm:cxn modelId="{3E6B094D-3D95-4DC2-AE6E-B4D4703D8CB9}" type="presParOf" srcId="{EF0AB838-2EA4-4E20-98B0-D9DA52537FB5}" destId="{7F50B35B-A396-4772-B533-BE6B9ACDA87B}" srcOrd="2" destOrd="0" presId="urn:microsoft.com/office/officeart/2016/7/layout/VerticalDownArrowProcess"/>
    <dgm:cxn modelId="{44E65676-4347-474E-A351-C5E7E7CC3F77}" type="presParOf" srcId="{49C2FBBA-8722-41EB-8E99-F69F98EF30D7}" destId="{80F792C5-56BA-47A9-999A-314429F9503A}" srcOrd="3" destOrd="0" presId="urn:microsoft.com/office/officeart/2016/7/layout/VerticalDownArrowProcess"/>
    <dgm:cxn modelId="{386F08AF-D043-4A19-A8F2-8A553FA001C2}" type="presParOf" srcId="{49C2FBBA-8722-41EB-8E99-F69F98EF30D7}" destId="{AB580935-F0C1-464B-ADD7-14CB71C51F5E}" srcOrd="4" destOrd="0" presId="urn:microsoft.com/office/officeart/2016/7/layout/VerticalDownArrowProcess"/>
    <dgm:cxn modelId="{3CA8AF35-20EF-4494-8AE3-1FB7EC881E92}" type="presParOf" srcId="{AB580935-F0C1-464B-ADD7-14CB71C51F5E}" destId="{AAA85559-CDF9-4F06-847F-3470E4B30F8C}" srcOrd="0" destOrd="0" presId="urn:microsoft.com/office/officeart/2016/7/layout/VerticalDownArrowProcess"/>
    <dgm:cxn modelId="{E1BF9D9C-1C8D-45EF-9838-6AD06A71071D}" type="presParOf" srcId="{AB580935-F0C1-464B-ADD7-14CB71C51F5E}" destId="{E67E2174-43AD-4F90-A0AB-9D399A91BDA1}" srcOrd="1" destOrd="0" presId="urn:microsoft.com/office/officeart/2016/7/layout/VerticalDownArrowProcess"/>
    <dgm:cxn modelId="{CA09A4F2-DB6E-4199-9415-B5D0B2913592}" type="presParOf" srcId="{AB580935-F0C1-464B-ADD7-14CB71C51F5E}" destId="{D9E0A150-BDA2-405A-BE45-C6DC3628BDAE}" srcOrd="2" destOrd="0" presId="urn:microsoft.com/office/officeart/2016/7/layout/VerticalDownArrowProcess"/>
    <dgm:cxn modelId="{97E74E34-0878-4B03-8896-A5C181564F03}" type="presParOf" srcId="{49C2FBBA-8722-41EB-8E99-F69F98EF30D7}" destId="{9FF5EB49-235E-4291-814A-2017EBBCFDB6}" srcOrd="5" destOrd="0" presId="urn:microsoft.com/office/officeart/2016/7/layout/VerticalDownArrowProcess"/>
    <dgm:cxn modelId="{44F799C7-DF17-404B-91D4-3909A9C69E4A}" type="presParOf" srcId="{49C2FBBA-8722-41EB-8E99-F69F98EF30D7}" destId="{204552C0-21FB-4B38-BD13-C5621EC58A08}" srcOrd="6" destOrd="0" presId="urn:microsoft.com/office/officeart/2016/7/layout/VerticalDownArrowProcess"/>
    <dgm:cxn modelId="{C361F1DD-182C-477E-BA44-CC5DFD4EC56A}" type="presParOf" srcId="{204552C0-21FB-4B38-BD13-C5621EC58A08}" destId="{CAA60BDE-A1CC-4278-BB94-240326F84214}" srcOrd="0" destOrd="0" presId="urn:microsoft.com/office/officeart/2016/7/layout/VerticalDownArrowProcess"/>
    <dgm:cxn modelId="{487482B5-B28E-4DEB-A5F1-E8B425506914}" type="presParOf" srcId="{204552C0-21FB-4B38-BD13-C5621EC58A08}" destId="{F46570BA-702B-4003-9BA9-A18D1066BC9D}" srcOrd="1" destOrd="0" presId="urn:microsoft.com/office/officeart/2016/7/layout/VerticalDownArrowProcess"/>
    <dgm:cxn modelId="{2FBF3375-A5E8-4EE0-88D6-284F7D23FC0F}" type="presParOf" srcId="{204552C0-21FB-4B38-BD13-C5621EC58A08}" destId="{75DF3DBE-4377-45D3-87B8-F81FDD6DDCB1}" srcOrd="2" destOrd="0" presId="urn:microsoft.com/office/officeart/2016/7/layout/VerticalDownArrowProcess"/>
    <dgm:cxn modelId="{9BB04E6D-E57B-4E16-B1FD-0FA42F64E8E0}" type="presParOf" srcId="{49C2FBBA-8722-41EB-8E99-F69F98EF30D7}" destId="{71D32FF9-EBAA-42B4-9F39-19699C1FF819}" srcOrd="7" destOrd="0" presId="urn:microsoft.com/office/officeart/2016/7/layout/VerticalDownArrowProcess"/>
    <dgm:cxn modelId="{D3634659-54F9-43C9-928F-1C1AE9CDF789}" type="presParOf" srcId="{49C2FBBA-8722-41EB-8E99-F69F98EF30D7}" destId="{2180E8B8-BB88-4FC7-95D8-D676479B60A0}" srcOrd="8" destOrd="0" presId="urn:microsoft.com/office/officeart/2016/7/layout/VerticalDownArrowProcess"/>
    <dgm:cxn modelId="{0A6DF9B7-16B5-4AB8-8327-A5FF3C302128}" type="presParOf" srcId="{2180E8B8-BB88-4FC7-95D8-D676479B60A0}" destId="{125A3B88-9A7A-4C11-A3B0-C639F19B992C}" srcOrd="0" destOrd="0" presId="urn:microsoft.com/office/officeart/2016/7/layout/VerticalDownArrowProcess"/>
    <dgm:cxn modelId="{B2C72923-E83F-4B84-AA36-185C18EB752A}" type="presParOf" srcId="{2180E8B8-BB88-4FC7-95D8-D676479B60A0}" destId="{9DE4EC7A-2FB5-4F7F-91AB-565375EE29C5}" srcOrd="1" destOrd="0" presId="urn:microsoft.com/office/officeart/2016/7/layout/VerticalDownArrowProcess"/>
    <dgm:cxn modelId="{0A0AD0A5-478C-4032-AC15-DD6E742F289B}" type="presParOf" srcId="{2180E8B8-BB88-4FC7-95D8-D676479B60A0}" destId="{682E8B52-F72E-4E72-AD44-D584761CDE4A}" srcOrd="2" destOrd="0" presId="urn:microsoft.com/office/officeart/2016/7/layout/VerticalDownArrowProcess"/>
    <dgm:cxn modelId="{9E733ECE-D5C2-4AE6-8296-C1013B5810BE}" type="presParOf" srcId="{49C2FBBA-8722-41EB-8E99-F69F98EF30D7}" destId="{15992C93-BC54-4208-B299-DEEE273433A3}" srcOrd="9" destOrd="0" presId="urn:microsoft.com/office/officeart/2016/7/layout/VerticalDownArrowProcess"/>
    <dgm:cxn modelId="{51B1DD0E-0DFC-4F6E-BC33-0466814FF292}" type="presParOf" srcId="{49C2FBBA-8722-41EB-8E99-F69F98EF30D7}" destId="{79449FFF-DB4D-4BEE-A304-756413327E3E}" srcOrd="10" destOrd="0" presId="urn:microsoft.com/office/officeart/2016/7/layout/VerticalDownArrowProcess"/>
    <dgm:cxn modelId="{C376C728-DE5A-4FCC-BB04-9AFD02232B2F}" type="presParOf" srcId="{79449FFF-DB4D-4BEE-A304-756413327E3E}" destId="{5B2F9735-7449-42DC-BE31-FA608F89FD5A}" srcOrd="0" destOrd="0" presId="urn:microsoft.com/office/officeart/2016/7/layout/VerticalDownArrowProcess"/>
    <dgm:cxn modelId="{B0B46E5C-79F6-465D-9A35-17E4482918A1}" type="presParOf" srcId="{79449FFF-DB4D-4BEE-A304-756413327E3E}" destId="{9E9B476B-54AE-4795-AFB7-550B902A2BA6}" srcOrd="1" destOrd="0" presId="urn:microsoft.com/office/officeart/2016/7/layout/VerticalDownArrowProcess"/>
    <dgm:cxn modelId="{6FE626A6-3B2C-4DD8-BED1-80BFD2FD6000}" type="presParOf" srcId="{79449FFF-DB4D-4BEE-A304-756413327E3E}" destId="{D8BBD640-980B-4013-B104-7359C302DCDE}"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7AB2C-D148-4A73-A5D0-BD7B14B70636}">
      <dsp:nvSpPr>
        <dsp:cNvPr id="0" name=""/>
        <dsp:cNvSpPr/>
      </dsp:nvSpPr>
      <dsp:spPr>
        <a:xfrm>
          <a:off x="1301260" y="1743"/>
          <a:ext cx="5205043" cy="1786651"/>
        </a:xfrm>
        <a:prstGeom prst="rect">
          <a:avLst/>
        </a:prstGeom>
        <a:solidFill>
          <a:schemeClr val="accent1">
            <a:alpha val="90000"/>
            <a:tint val="40000"/>
            <a:hueOff val="0"/>
            <a:satOff val="0"/>
            <a:lumOff val="0"/>
            <a:alphaOff val="0"/>
          </a:schemeClr>
        </a:solidFill>
        <a:ln w="6350" cap="flat" cmpd="sng" algn="in">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0992" tIns="453810" rIns="100992" bIns="453810" numCol="1" spcCol="1270" anchor="ctr" anchorCtr="0">
          <a:noAutofit/>
        </a:bodyPr>
        <a:lstStyle/>
        <a:p>
          <a:pPr marL="0" lvl="0" indent="0" algn="l" defTabSz="1066800">
            <a:lnSpc>
              <a:spcPct val="90000"/>
            </a:lnSpc>
            <a:spcBef>
              <a:spcPct val="0"/>
            </a:spcBef>
            <a:spcAft>
              <a:spcPct val="35000"/>
            </a:spcAft>
            <a:buNone/>
          </a:pPr>
          <a:r>
            <a:rPr lang="en-US" sz="2400" kern="1200" dirty="0"/>
            <a:t>Obtaining personal information by theft or fraud</a:t>
          </a:r>
        </a:p>
      </dsp:txBody>
      <dsp:txXfrm>
        <a:off x="1301260" y="1743"/>
        <a:ext cx="5205043" cy="1786651"/>
      </dsp:txXfrm>
    </dsp:sp>
    <dsp:sp modelId="{A63CAF40-623D-46E6-93E3-92B9AB279F54}">
      <dsp:nvSpPr>
        <dsp:cNvPr id="0" name=""/>
        <dsp:cNvSpPr/>
      </dsp:nvSpPr>
      <dsp:spPr>
        <a:xfrm>
          <a:off x="0" y="1743"/>
          <a:ext cx="1301260" cy="1786651"/>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6350" cap="flat" cmpd="sng" algn="in">
          <a:solidFill>
            <a:schemeClr val="accent1">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8858" tIns="176482" rIns="68858" bIns="176482" numCol="1" spcCol="1270" anchor="ctr" anchorCtr="0">
          <a:noAutofit/>
        </a:bodyPr>
        <a:lstStyle/>
        <a:p>
          <a:pPr marL="0" lvl="0" indent="0" algn="ctr" defTabSz="1244600">
            <a:lnSpc>
              <a:spcPct val="90000"/>
            </a:lnSpc>
            <a:spcBef>
              <a:spcPct val="0"/>
            </a:spcBef>
            <a:spcAft>
              <a:spcPct val="35000"/>
            </a:spcAft>
            <a:buNone/>
          </a:pPr>
          <a:r>
            <a:rPr lang="en-US" sz="2800" kern="1200" dirty="0"/>
            <a:t>Steal Info</a:t>
          </a:r>
        </a:p>
      </dsp:txBody>
      <dsp:txXfrm>
        <a:off x="0" y="1743"/>
        <a:ext cx="1301260" cy="1786651"/>
      </dsp:txXfrm>
    </dsp:sp>
    <dsp:sp modelId="{CB9B2221-03FD-458F-B874-699AE275DE46}">
      <dsp:nvSpPr>
        <dsp:cNvPr id="0" name=""/>
        <dsp:cNvSpPr/>
      </dsp:nvSpPr>
      <dsp:spPr>
        <a:xfrm>
          <a:off x="1301260" y="1895594"/>
          <a:ext cx="5205043" cy="1786651"/>
        </a:xfrm>
        <a:prstGeom prst="rect">
          <a:avLst/>
        </a:prstGeom>
        <a:solidFill>
          <a:schemeClr val="accent1">
            <a:alpha val="90000"/>
            <a:tint val="40000"/>
            <a:hueOff val="0"/>
            <a:satOff val="0"/>
            <a:lumOff val="0"/>
            <a:alphaOff val="0"/>
          </a:schemeClr>
        </a:solidFill>
        <a:ln w="6350" cap="flat" cmpd="sng" algn="in">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0992" tIns="453810" rIns="100992" bIns="453810" numCol="1" spcCol="1270" anchor="ctr" anchorCtr="0">
          <a:noAutofit/>
        </a:bodyPr>
        <a:lstStyle/>
        <a:p>
          <a:pPr marL="0" lvl="0" indent="0" algn="l" defTabSz="1066800">
            <a:lnSpc>
              <a:spcPct val="90000"/>
            </a:lnSpc>
            <a:spcBef>
              <a:spcPct val="0"/>
            </a:spcBef>
            <a:spcAft>
              <a:spcPct val="35000"/>
            </a:spcAft>
            <a:buNone/>
          </a:pPr>
          <a:r>
            <a:rPr lang="en-US" sz="2400" kern="1200" dirty="0"/>
            <a:t>Using the information without permission</a:t>
          </a:r>
        </a:p>
      </dsp:txBody>
      <dsp:txXfrm>
        <a:off x="1301260" y="1895594"/>
        <a:ext cx="5205043" cy="1786651"/>
      </dsp:txXfrm>
    </dsp:sp>
    <dsp:sp modelId="{587DAEEC-A30A-4494-8962-222CEE07C77F}">
      <dsp:nvSpPr>
        <dsp:cNvPr id="0" name=""/>
        <dsp:cNvSpPr/>
      </dsp:nvSpPr>
      <dsp:spPr>
        <a:xfrm>
          <a:off x="0" y="1895594"/>
          <a:ext cx="1301260" cy="1786651"/>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6350" cap="flat" cmpd="sng" algn="in">
          <a:solidFill>
            <a:schemeClr val="accent1">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8858" tIns="176482" rIns="68858" bIns="176482" numCol="1" spcCol="1270" anchor="ctr" anchorCtr="0">
          <a:noAutofit/>
        </a:bodyPr>
        <a:lstStyle/>
        <a:p>
          <a:pPr marL="0" lvl="0" indent="0" algn="ctr" defTabSz="1244600">
            <a:lnSpc>
              <a:spcPct val="90000"/>
            </a:lnSpc>
            <a:spcBef>
              <a:spcPct val="0"/>
            </a:spcBef>
            <a:spcAft>
              <a:spcPct val="35000"/>
            </a:spcAft>
            <a:buNone/>
          </a:pPr>
          <a:r>
            <a:rPr lang="en-US" sz="2800" kern="1200" dirty="0"/>
            <a:t>Use It</a:t>
          </a:r>
        </a:p>
      </dsp:txBody>
      <dsp:txXfrm>
        <a:off x="0" y="1895594"/>
        <a:ext cx="1301260" cy="1786651"/>
      </dsp:txXfrm>
    </dsp:sp>
    <dsp:sp modelId="{652F1525-B59A-472B-971A-D26D01732533}">
      <dsp:nvSpPr>
        <dsp:cNvPr id="0" name=""/>
        <dsp:cNvSpPr/>
      </dsp:nvSpPr>
      <dsp:spPr>
        <a:xfrm>
          <a:off x="1301260" y="3789445"/>
          <a:ext cx="5205043" cy="1786651"/>
        </a:xfrm>
        <a:prstGeom prst="rect">
          <a:avLst/>
        </a:prstGeom>
        <a:solidFill>
          <a:schemeClr val="accent1">
            <a:alpha val="90000"/>
            <a:tint val="40000"/>
            <a:hueOff val="0"/>
            <a:satOff val="0"/>
            <a:lumOff val="0"/>
            <a:alphaOff val="0"/>
          </a:schemeClr>
        </a:solidFill>
        <a:ln w="6350" cap="flat" cmpd="sng" algn="in">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0992" tIns="453810" rIns="100992" bIns="453810" numCol="1" spcCol="1270" anchor="t" anchorCtr="0">
          <a:noAutofit/>
        </a:bodyPr>
        <a:lstStyle/>
        <a:p>
          <a:pPr marL="0" lvl="0" indent="0" algn="l" defTabSz="1066800">
            <a:lnSpc>
              <a:spcPct val="90000"/>
            </a:lnSpc>
            <a:spcBef>
              <a:spcPct val="0"/>
            </a:spcBef>
            <a:spcAft>
              <a:spcPct val="35000"/>
            </a:spcAft>
            <a:buNone/>
          </a:pPr>
          <a:r>
            <a:rPr lang="en-US" sz="2400" kern="1200" dirty="0"/>
            <a:t>Obtaining financial gain</a:t>
          </a:r>
        </a:p>
        <a:p>
          <a:pPr marL="171450" lvl="1" indent="-171450" algn="l" defTabSz="711200">
            <a:lnSpc>
              <a:spcPct val="90000"/>
            </a:lnSpc>
            <a:spcBef>
              <a:spcPct val="0"/>
            </a:spcBef>
            <a:spcAft>
              <a:spcPct val="15000"/>
            </a:spcAft>
            <a:buChar char="•"/>
          </a:pPr>
          <a:r>
            <a:rPr lang="en-US" sz="1600" kern="1200" dirty="0"/>
            <a:t>Buying on your credit card </a:t>
          </a:r>
        </a:p>
        <a:p>
          <a:pPr marL="171450" lvl="1" indent="-171450" algn="l" defTabSz="711200">
            <a:lnSpc>
              <a:spcPct val="90000"/>
            </a:lnSpc>
            <a:spcBef>
              <a:spcPct val="0"/>
            </a:spcBef>
            <a:spcAft>
              <a:spcPct val="15000"/>
            </a:spcAft>
            <a:buChar char="•"/>
          </a:pPr>
          <a:r>
            <a:rPr lang="en-US" sz="1600" kern="1200" dirty="0"/>
            <a:t>Getting a new card or opening an account in your name</a:t>
          </a:r>
        </a:p>
        <a:p>
          <a:pPr marL="171450" lvl="1" indent="-171450" algn="l" defTabSz="711200">
            <a:lnSpc>
              <a:spcPct val="90000"/>
            </a:lnSpc>
            <a:spcBef>
              <a:spcPct val="0"/>
            </a:spcBef>
            <a:spcAft>
              <a:spcPct val="15000"/>
            </a:spcAft>
            <a:buChar char="•"/>
          </a:pPr>
          <a:r>
            <a:rPr lang="en-US" sz="1600" kern="1200" dirty="0"/>
            <a:t>Stealing your tax refund</a:t>
          </a:r>
        </a:p>
      </dsp:txBody>
      <dsp:txXfrm>
        <a:off x="1301260" y="3789445"/>
        <a:ext cx="5205043" cy="1786651"/>
      </dsp:txXfrm>
    </dsp:sp>
    <dsp:sp modelId="{14A24CC4-9B65-44F7-8AE8-5D3441994851}">
      <dsp:nvSpPr>
        <dsp:cNvPr id="0" name=""/>
        <dsp:cNvSpPr/>
      </dsp:nvSpPr>
      <dsp:spPr>
        <a:xfrm>
          <a:off x="0" y="3789445"/>
          <a:ext cx="1301260" cy="1786651"/>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6350" cap="flat" cmpd="sng" algn="in">
          <a:solidFill>
            <a:schemeClr val="accent1">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8858" tIns="176482" rIns="68858" bIns="176482" numCol="1" spcCol="1270" anchor="ctr" anchorCtr="0">
          <a:noAutofit/>
        </a:bodyPr>
        <a:lstStyle/>
        <a:p>
          <a:pPr marL="0" lvl="0" indent="0" algn="ctr" defTabSz="1244600">
            <a:lnSpc>
              <a:spcPct val="90000"/>
            </a:lnSpc>
            <a:spcBef>
              <a:spcPct val="0"/>
            </a:spcBef>
            <a:spcAft>
              <a:spcPct val="35000"/>
            </a:spcAft>
            <a:buNone/>
          </a:pPr>
          <a:r>
            <a:rPr lang="en-US" sz="2800" kern="1200" dirty="0"/>
            <a:t>For Gain</a:t>
          </a:r>
        </a:p>
      </dsp:txBody>
      <dsp:txXfrm>
        <a:off x="0" y="3789445"/>
        <a:ext cx="1301260" cy="17866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F7A79-A06E-43B2-90D1-F73B291C201B}">
      <dsp:nvSpPr>
        <dsp:cNvPr id="0" name=""/>
        <dsp:cNvSpPr/>
      </dsp:nvSpPr>
      <dsp:spPr>
        <a:xfrm>
          <a:off x="6855" y="148309"/>
          <a:ext cx="3123899" cy="937169"/>
        </a:xfrm>
        <a:prstGeom prst="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46857" tIns="246857" rIns="246857" bIns="246857" numCol="1" spcCol="1270" anchor="ctr" anchorCtr="0">
          <a:noAutofit/>
        </a:bodyPr>
        <a:lstStyle/>
        <a:p>
          <a:pPr marL="0" lvl="0" indent="0" algn="ctr" defTabSz="1511300">
            <a:lnSpc>
              <a:spcPct val="90000"/>
            </a:lnSpc>
            <a:spcBef>
              <a:spcPct val="0"/>
            </a:spcBef>
            <a:spcAft>
              <a:spcPct val="35000"/>
            </a:spcAft>
            <a:buNone/>
          </a:pPr>
          <a:r>
            <a:rPr lang="en-US" sz="3400" kern="1200"/>
            <a:t>Don’t use</a:t>
          </a:r>
        </a:p>
      </dsp:txBody>
      <dsp:txXfrm>
        <a:off x="6855" y="148309"/>
        <a:ext cx="3123899" cy="937169"/>
      </dsp:txXfrm>
    </dsp:sp>
    <dsp:sp modelId="{98E4FDDD-7021-415E-8AD0-DD888606AAD8}">
      <dsp:nvSpPr>
        <dsp:cNvPr id="0" name=""/>
        <dsp:cNvSpPr/>
      </dsp:nvSpPr>
      <dsp:spPr>
        <a:xfrm>
          <a:off x="6855" y="1085479"/>
          <a:ext cx="3123899" cy="2347610"/>
        </a:xfrm>
        <a:prstGeom prst="rect">
          <a:avLst/>
        </a:prstGeom>
        <a:solidFill>
          <a:schemeClr val="accent2">
            <a:tint val="40000"/>
            <a:alpha val="90000"/>
            <a:hueOff val="0"/>
            <a:satOff val="0"/>
            <a:lumOff val="0"/>
            <a:alphaOff val="0"/>
          </a:schemeClr>
        </a:solidFill>
        <a:ln w="6350" cap="flat" cmpd="sng" algn="in">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8572" tIns="308572" rIns="308572" bIns="308572" numCol="1" spcCol="1270" anchor="t" anchorCtr="0">
          <a:noAutofit/>
        </a:bodyPr>
        <a:lstStyle/>
        <a:p>
          <a:pPr marL="0" lvl="0" indent="0" algn="l" defTabSz="844550">
            <a:lnSpc>
              <a:spcPct val="90000"/>
            </a:lnSpc>
            <a:spcBef>
              <a:spcPct val="0"/>
            </a:spcBef>
            <a:spcAft>
              <a:spcPct val="35000"/>
            </a:spcAft>
            <a:buNone/>
          </a:pPr>
          <a:r>
            <a:rPr lang="en-US" sz="1900" kern="1200" dirty="0"/>
            <a:t>Don’t use websites other than annualcreditreport.com to get free annual reports. Agency sites can be used for extra reports during the year.</a:t>
          </a:r>
        </a:p>
      </dsp:txBody>
      <dsp:txXfrm>
        <a:off x="6855" y="1085479"/>
        <a:ext cx="3123899" cy="2347610"/>
      </dsp:txXfrm>
    </dsp:sp>
    <dsp:sp modelId="{C4C3901E-946D-4A67-BA78-7C4096A337D9}">
      <dsp:nvSpPr>
        <dsp:cNvPr id="0" name=""/>
        <dsp:cNvSpPr/>
      </dsp:nvSpPr>
      <dsp:spPr>
        <a:xfrm>
          <a:off x="3238650" y="148309"/>
          <a:ext cx="3123899" cy="937169"/>
        </a:xfrm>
        <a:prstGeom prst="rect">
          <a:avLst/>
        </a:prstGeom>
        <a:gradFill rotWithShape="0">
          <a:gsLst>
            <a:gs pos="0">
              <a:schemeClr val="accent2">
                <a:hueOff val="-846565"/>
                <a:satOff val="-19254"/>
                <a:lumOff val="-8528"/>
                <a:alphaOff val="0"/>
                <a:tint val="94000"/>
                <a:satMod val="103000"/>
                <a:lumMod val="102000"/>
              </a:schemeClr>
            </a:gs>
            <a:gs pos="50000">
              <a:schemeClr val="accent2">
                <a:hueOff val="-846565"/>
                <a:satOff val="-19254"/>
                <a:lumOff val="-8528"/>
                <a:alphaOff val="0"/>
                <a:shade val="100000"/>
                <a:satMod val="110000"/>
                <a:lumMod val="100000"/>
              </a:schemeClr>
            </a:gs>
            <a:gs pos="100000">
              <a:schemeClr val="accent2">
                <a:hueOff val="-846565"/>
                <a:satOff val="-19254"/>
                <a:lumOff val="-8528"/>
                <a:alphaOff val="0"/>
                <a:shade val="78000"/>
                <a:satMod val="120000"/>
                <a:lumMod val="99000"/>
              </a:schemeClr>
            </a:gs>
          </a:gsLst>
          <a:lin ang="5400000" scaled="0"/>
        </a:gradFill>
        <a:ln w="6350" cap="flat" cmpd="sng" algn="in">
          <a:solidFill>
            <a:schemeClr val="accent2">
              <a:hueOff val="-846565"/>
              <a:satOff val="-19254"/>
              <a:lumOff val="-8528"/>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46857" tIns="246857" rIns="246857" bIns="246857" numCol="1" spcCol="1270" anchor="ctr" anchorCtr="0">
          <a:noAutofit/>
        </a:bodyPr>
        <a:lstStyle/>
        <a:p>
          <a:pPr marL="0" lvl="0" indent="0" algn="ctr" defTabSz="1511300">
            <a:lnSpc>
              <a:spcPct val="90000"/>
            </a:lnSpc>
            <a:spcBef>
              <a:spcPct val="0"/>
            </a:spcBef>
            <a:spcAft>
              <a:spcPct val="35000"/>
            </a:spcAft>
            <a:buNone/>
          </a:pPr>
          <a:r>
            <a:rPr lang="en-US" sz="3400" kern="1200"/>
            <a:t>Don’t pay</a:t>
          </a:r>
        </a:p>
      </dsp:txBody>
      <dsp:txXfrm>
        <a:off x="3238650" y="148309"/>
        <a:ext cx="3123899" cy="937169"/>
      </dsp:txXfrm>
    </dsp:sp>
    <dsp:sp modelId="{3A8FB237-FD30-4DA7-8372-DE33BB188B26}">
      <dsp:nvSpPr>
        <dsp:cNvPr id="0" name=""/>
        <dsp:cNvSpPr/>
      </dsp:nvSpPr>
      <dsp:spPr>
        <a:xfrm>
          <a:off x="3238650" y="1085479"/>
          <a:ext cx="3123899" cy="2347610"/>
        </a:xfrm>
        <a:prstGeom prst="rect">
          <a:avLst/>
        </a:prstGeom>
        <a:solidFill>
          <a:schemeClr val="accent2">
            <a:tint val="40000"/>
            <a:alpha val="90000"/>
            <a:hueOff val="-812338"/>
            <a:satOff val="-33804"/>
            <a:lumOff val="-3091"/>
            <a:alphaOff val="0"/>
          </a:schemeClr>
        </a:solidFill>
        <a:ln w="6350" cap="flat" cmpd="sng" algn="in">
          <a:solidFill>
            <a:schemeClr val="accent2">
              <a:tint val="40000"/>
              <a:alpha val="90000"/>
              <a:hueOff val="-812338"/>
              <a:satOff val="-33804"/>
              <a:lumOff val="-309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8572" tIns="308572" rIns="308572" bIns="308572" numCol="1" spcCol="1270" anchor="t" anchorCtr="0">
          <a:noAutofit/>
        </a:bodyPr>
        <a:lstStyle/>
        <a:p>
          <a:pPr marL="0" lvl="0" indent="0" algn="l" defTabSz="844550">
            <a:lnSpc>
              <a:spcPct val="90000"/>
            </a:lnSpc>
            <a:spcBef>
              <a:spcPct val="0"/>
            </a:spcBef>
            <a:spcAft>
              <a:spcPct val="35000"/>
            </a:spcAft>
            <a:buNone/>
          </a:pPr>
          <a:r>
            <a:rPr lang="en-US" sz="1900" kern="1200"/>
            <a:t>Don’t pay for “credit repair”. You and your legal services plan can do everything without cost.</a:t>
          </a:r>
        </a:p>
      </dsp:txBody>
      <dsp:txXfrm>
        <a:off x="3238650" y="1085479"/>
        <a:ext cx="3123899" cy="2347610"/>
      </dsp:txXfrm>
    </dsp:sp>
    <dsp:sp modelId="{DBE9DA6B-FCA5-4F5D-AF27-F04B4E107646}">
      <dsp:nvSpPr>
        <dsp:cNvPr id="0" name=""/>
        <dsp:cNvSpPr/>
      </dsp:nvSpPr>
      <dsp:spPr>
        <a:xfrm>
          <a:off x="6470444" y="148309"/>
          <a:ext cx="3123899" cy="937169"/>
        </a:xfrm>
        <a:prstGeom prst="rect">
          <a:avLst/>
        </a:prstGeom>
        <a:gradFill rotWithShape="0">
          <a:gsLst>
            <a:gs pos="0">
              <a:schemeClr val="accent2">
                <a:hueOff val="-1693131"/>
                <a:satOff val="-38509"/>
                <a:lumOff val="-17056"/>
                <a:alphaOff val="0"/>
                <a:tint val="94000"/>
                <a:satMod val="103000"/>
                <a:lumMod val="102000"/>
              </a:schemeClr>
            </a:gs>
            <a:gs pos="50000">
              <a:schemeClr val="accent2">
                <a:hueOff val="-1693131"/>
                <a:satOff val="-38509"/>
                <a:lumOff val="-17056"/>
                <a:alphaOff val="0"/>
                <a:shade val="100000"/>
                <a:satMod val="110000"/>
                <a:lumMod val="100000"/>
              </a:schemeClr>
            </a:gs>
            <a:gs pos="100000">
              <a:schemeClr val="accent2">
                <a:hueOff val="-1693131"/>
                <a:satOff val="-38509"/>
                <a:lumOff val="-17056"/>
                <a:alphaOff val="0"/>
                <a:shade val="78000"/>
                <a:satMod val="120000"/>
                <a:lumMod val="99000"/>
              </a:schemeClr>
            </a:gs>
          </a:gsLst>
          <a:lin ang="5400000" scaled="0"/>
        </a:gradFill>
        <a:ln w="6350" cap="flat" cmpd="sng" algn="in">
          <a:solidFill>
            <a:schemeClr val="accent2">
              <a:hueOff val="-1693131"/>
              <a:satOff val="-38509"/>
              <a:lumOff val="-17056"/>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46857" tIns="246857" rIns="246857" bIns="246857" numCol="1" spcCol="1270" anchor="ctr" anchorCtr="0">
          <a:noAutofit/>
        </a:bodyPr>
        <a:lstStyle/>
        <a:p>
          <a:pPr marL="0" lvl="0" indent="0" algn="ctr" defTabSz="1511300">
            <a:lnSpc>
              <a:spcPct val="90000"/>
            </a:lnSpc>
            <a:spcBef>
              <a:spcPct val="0"/>
            </a:spcBef>
            <a:spcAft>
              <a:spcPct val="35000"/>
            </a:spcAft>
            <a:buNone/>
          </a:pPr>
          <a:r>
            <a:rPr lang="en-US" sz="3400" kern="1200"/>
            <a:t>Don’t believe</a:t>
          </a:r>
        </a:p>
      </dsp:txBody>
      <dsp:txXfrm>
        <a:off x="6470444" y="148309"/>
        <a:ext cx="3123899" cy="937169"/>
      </dsp:txXfrm>
    </dsp:sp>
    <dsp:sp modelId="{BB318E82-6812-484C-8335-78FAF481726C}">
      <dsp:nvSpPr>
        <dsp:cNvPr id="0" name=""/>
        <dsp:cNvSpPr/>
      </dsp:nvSpPr>
      <dsp:spPr>
        <a:xfrm>
          <a:off x="6470444" y="1085479"/>
          <a:ext cx="3123899" cy="2347610"/>
        </a:xfrm>
        <a:prstGeom prst="rect">
          <a:avLst/>
        </a:prstGeom>
        <a:solidFill>
          <a:schemeClr val="accent2">
            <a:tint val="40000"/>
            <a:alpha val="90000"/>
            <a:hueOff val="-1624677"/>
            <a:satOff val="-67608"/>
            <a:lumOff val="-6181"/>
            <a:alphaOff val="0"/>
          </a:schemeClr>
        </a:solidFill>
        <a:ln w="6350" cap="flat" cmpd="sng" algn="in">
          <a:solidFill>
            <a:schemeClr val="accent2">
              <a:tint val="40000"/>
              <a:alpha val="90000"/>
              <a:hueOff val="-1624677"/>
              <a:satOff val="-67608"/>
              <a:lumOff val="-618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8572" tIns="308572" rIns="308572" bIns="308572" numCol="1" spcCol="1270" anchor="t" anchorCtr="0">
          <a:noAutofit/>
        </a:bodyPr>
        <a:lstStyle/>
        <a:p>
          <a:pPr marL="0" lvl="0" indent="0" algn="l" defTabSz="844550">
            <a:lnSpc>
              <a:spcPct val="90000"/>
            </a:lnSpc>
            <a:spcBef>
              <a:spcPct val="0"/>
            </a:spcBef>
            <a:spcAft>
              <a:spcPct val="35000"/>
            </a:spcAft>
            <a:buNone/>
          </a:pPr>
          <a:r>
            <a:rPr lang="en-US" sz="1900" kern="1200" dirty="0"/>
            <a:t>Don’t believe big promises to clean true items from your reports.</a:t>
          </a:r>
        </a:p>
      </dsp:txBody>
      <dsp:txXfrm>
        <a:off x="6470444" y="1085479"/>
        <a:ext cx="3123899" cy="2347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70800-D2E4-418D-A373-20CC2FBB07D5}">
      <dsp:nvSpPr>
        <dsp:cNvPr id="0" name=""/>
        <dsp:cNvSpPr/>
      </dsp:nvSpPr>
      <dsp:spPr>
        <a:xfrm>
          <a:off x="0" y="0"/>
          <a:ext cx="6506304" cy="9281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8E6F909-B457-4836-9A75-FF93C585E955}">
      <dsp:nvSpPr>
        <dsp:cNvPr id="0" name=""/>
        <dsp:cNvSpPr/>
      </dsp:nvSpPr>
      <dsp:spPr>
        <a:xfrm>
          <a:off x="61000" y="45290"/>
          <a:ext cx="896790" cy="8908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F948DF7-628B-448E-B599-64A61C2A9CE2}">
      <dsp:nvSpPr>
        <dsp:cNvPr id="0" name=""/>
        <dsp:cNvSpPr/>
      </dsp:nvSpPr>
      <dsp:spPr>
        <a:xfrm>
          <a:off x="1072056" y="1"/>
          <a:ext cx="5434247" cy="92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3" tIns="98233" rIns="98233" bIns="98233" numCol="1" spcCol="1270" anchor="ctr" anchorCtr="0">
          <a:noAutofit/>
        </a:bodyPr>
        <a:lstStyle/>
        <a:p>
          <a:pPr marL="0" lvl="0" indent="0" algn="l" defTabSz="889000">
            <a:lnSpc>
              <a:spcPct val="90000"/>
            </a:lnSpc>
            <a:spcBef>
              <a:spcPct val="0"/>
            </a:spcBef>
            <a:spcAft>
              <a:spcPct val="35000"/>
            </a:spcAft>
            <a:buNone/>
          </a:pPr>
          <a:r>
            <a:rPr lang="en-US" sz="2000" kern="1200" baseline="0" dirty="0"/>
            <a:t>ID thief steals credit card or credit card numbers</a:t>
          </a:r>
          <a:endParaRPr lang="en-US" sz="2000" kern="1200" dirty="0"/>
        </a:p>
      </dsp:txBody>
      <dsp:txXfrm>
        <a:off x="1072056" y="1"/>
        <a:ext cx="5434247" cy="928187"/>
      </dsp:txXfrm>
    </dsp:sp>
    <dsp:sp modelId="{288B3192-026C-42B8-82E7-B35BACE4F606}">
      <dsp:nvSpPr>
        <dsp:cNvPr id="0" name=""/>
        <dsp:cNvSpPr/>
      </dsp:nvSpPr>
      <dsp:spPr>
        <a:xfrm>
          <a:off x="0" y="1160235"/>
          <a:ext cx="6506304" cy="9281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19DA639-69D7-4D63-B7BF-E6F017E567FD}">
      <dsp:nvSpPr>
        <dsp:cNvPr id="0" name=""/>
        <dsp:cNvSpPr/>
      </dsp:nvSpPr>
      <dsp:spPr>
        <a:xfrm>
          <a:off x="0" y="1289022"/>
          <a:ext cx="1029153" cy="744686"/>
        </a:xfrm>
        <a:prstGeom prst="rect">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3000" r="-3000"/>
          </a:stretch>
        </a:blipFill>
        <a:ln>
          <a:noFill/>
        </a:ln>
        <a:effectLst/>
      </dsp:spPr>
      <dsp:style>
        <a:lnRef idx="0">
          <a:scrgbClr r="0" g="0" b="0"/>
        </a:lnRef>
        <a:fillRef idx="3">
          <a:scrgbClr r="0" g="0" b="0"/>
        </a:fillRef>
        <a:effectRef idx="2">
          <a:scrgbClr r="0" g="0" b="0"/>
        </a:effectRef>
        <a:fontRef idx="minor">
          <a:schemeClr val="lt1"/>
        </a:fontRef>
      </dsp:style>
    </dsp:sp>
    <dsp:sp modelId="{A41205FF-3C8F-4EA7-A478-A4D18FDF0726}">
      <dsp:nvSpPr>
        <dsp:cNvPr id="0" name=""/>
        <dsp:cNvSpPr/>
      </dsp:nvSpPr>
      <dsp:spPr>
        <a:xfrm>
          <a:off x="1072056" y="1160235"/>
          <a:ext cx="5434247" cy="92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3" tIns="98233" rIns="98233" bIns="98233" numCol="1" spcCol="1270" anchor="ctr" anchorCtr="0">
          <a:noAutofit/>
        </a:bodyPr>
        <a:lstStyle/>
        <a:p>
          <a:pPr marL="0" lvl="0" indent="0" algn="l" defTabSz="889000">
            <a:lnSpc>
              <a:spcPct val="90000"/>
            </a:lnSpc>
            <a:spcBef>
              <a:spcPct val="0"/>
            </a:spcBef>
            <a:spcAft>
              <a:spcPct val="35000"/>
            </a:spcAft>
            <a:buNone/>
          </a:pPr>
          <a:r>
            <a:rPr lang="en-US" sz="2000" kern="1200" baseline="0" dirty="0"/>
            <a:t>ID thief changes card address</a:t>
          </a:r>
          <a:endParaRPr lang="en-US" sz="2000" kern="1200" dirty="0"/>
        </a:p>
      </dsp:txBody>
      <dsp:txXfrm>
        <a:off x="1072056" y="1160235"/>
        <a:ext cx="5434247" cy="928187"/>
      </dsp:txXfrm>
    </dsp:sp>
    <dsp:sp modelId="{8E1F7AE1-872A-4817-8B4A-F150EE4028E8}">
      <dsp:nvSpPr>
        <dsp:cNvPr id="0" name=""/>
        <dsp:cNvSpPr/>
      </dsp:nvSpPr>
      <dsp:spPr>
        <a:xfrm>
          <a:off x="0" y="2324822"/>
          <a:ext cx="6506304" cy="9281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5F52A83-F12C-4992-A213-F67F34F402E4}">
      <dsp:nvSpPr>
        <dsp:cNvPr id="0" name=""/>
        <dsp:cNvSpPr/>
      </dsp:nvSpPr>
      <dsp:spPr>
        <a:xfrm>
          <a:off x="52122" y="2333646"/>
          <a:ext cx="967811" cy="901834"/>
        </a:xfrm>
        <a:prstGeom prst="rect">
          <a:avLst/>
        </a:prstGeom>
        <a:blipFill>
          <a:blip xmlns:r="http://schemas.openxmlformats.org/officeDocument/2006/relationships" r:embed="rId5">
            <a:extLst>
              <a:ext uri="{837473B0-CC2E-450A-ABE3-18F120FF3D39}">
                <a1611:picAttrSrcUrl xmlns:a1611="http://schemas.microsoft.com/office/drawing/2016/11/main" r:id="rId6"/>
              </a:ext>
            </a:extLst>
          </a:blip>
          <a:srcRect/>
          <a:stretch>
            <a:fillRect l="-6000" r="-6000"/>
          </a:stretch>
        </a:blipFill>
        <a:ln>
          <a:noFill/>
        </a:ln>
        <a:effectLst/>
      </dsp:spPr>
      <dsp:style>
        <a:lnRef idx="0">
          <a:scrgbClr r="0" g="0" b="0"/>
        </a:lnRef>
        <a:fillRef idx="3">
          <a:scrgbClr r="0" g="0" b="0"/>
        </a:fillRef>
        <a:effectRef idx="2">
          <a:scrgbClr r="0" g="0" b="0"/>
        </a:effectRef>
        <a:fontRef idx="minor">
          <a:schemeClr val="lt1"/>
        </a:fontRef>
      </dsp:style>
    </dsp:sp>
    <dsp:sp modelId="{6D32DECF-8C73-4610-9D07-AA4A45E82621}">
      <dsp:nvSpPr>
        <dsp:cNvPr id="0" name=""/>
        <dsp:cNvSpPr/>
      </dsp:nvSpPr>
      <dsp:spPr>
        <a:xfrm>
          <a:off x="1072056" y="2320469"/>
          <a:ext cx="5434247" cy="92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3" tIns="98233" rIns="98233" bIns="98233" numCol="1" spcCol="1270" anchor="ctr" anchorCtr="0">
          <a:noAutofit/>
        </a:bodyPr>
        <a:lstStyle/>
        <a:p>
          <a:pPr marL="0" lvl="0" indent="0" algn="l" defTabSz="889000">
            <a:lnSpc>
              <a:spcPct val="90000"/>
            </a:lnSpc>
            <a:spcBef>
              <a:spcPct val="0"/>
            </a:spcBef>
            <a:spcAft>
              <a:spcPct val="35000"/>
            </a:spcAft>
            <a:buNone/>
          </a:pPr>
          <a:r>
            <a:rPr lang="en-US" sz="2000" kern="1200" baseline="0" dirty="0"/>
            <a:t>ID thief charges string of big items, does not pay</a:t>
          </a:r>
          <a:endParaRPr lang="en-US" sz="2000" kern="1200" dirty="0"/>
        </a:p>
      </dsp:txBody>
      <dsp:txXfrm>
        <a:off x="1072056" y="2320469"/>
        <a:ext cx="5434247" cy="928187"/>
      </dsp:txXfrm>
    </dsp:sp>
    <dsp:sp modelId="{AABA0779-EC3C-43BA-9EF2-B2476A0523A3}">
      <dsp:nvSpPr>
        <dsp:cNvPr id="0" name=""/>
        <dsp:cNvSpPr/>
      </dsp:nvSpPr>
      <dsp:spPr>
        <a:xfrm>
          <a:off x="0" y="3480703"/>
          <a:ext cx="6506304" cy="9281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4EF8E1A-4848-4040-9CFF-B4F220225833}">
      <dsp:nvSpPr>
        <dsp:cNvPr id="0" name=""/>
        <dsp:cNvSpPr/>
      </dsp:nvSpPr>
      <dsp:spPr>
        <a:xfrm>
          <a:off x="203042" y="3571037"/>
          <a:ext cx="665971" cy="7475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A2D331C-A2EE-4017-8C88-3C0A76402949}">
      <dsp:nvSpPr>
        <dsp:cNvPr id="0" name=""/>
        <dsp:cNvSpPr/>
      </dsp:nvSpPr>
      <dsp:spPr>
        <a:xfrm>
          <a:off x="1072056" y="3480703"/>
          <a:ext cx="5434247" cy="92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3" tIns="98233" rIns="98233" bIns="98233" numCol="1" spcCol="1270" anchor="ctr" anchorCtr="0">
          <a:noAutofit/>
        </a:bodyPr>
        <a:lstStyle/>
        <a:p>
          <a:pPr marL="0" lvl="0" indent="0" algn="l" defTabSz="889000">
            <a:lnSpc>
              <a:spcPct val="90000"/>
            </a:lnSpc>
            <a:spcBef>
              <a:spcPct val="0"/>
            </a:spcBef>
            <a:spcAft>
              <a:spcPct val="35000"/>
            </a:spcAft>
            <a:buNone/>
          </a:pPr>
          <a:r>
            <a:rPr lang="en-US" sz="2000" kern="1200" baseline="0" dirty="0"/>
            <a:t>Debt collector duns victim</a:t>
          </a:r>
          <a:endParaRPr lang="en-US" sz="2000" kern="1200" dirty="0"/>
        </a:p>
      </dsp:txBody>
      <dsp:txXfrm>
        <a:off x="1072056" y="3480703"/>
        <a:ext cx="5434247" cy="928187"/>
      </dsp:txXfrm>
    </dsp:sp>
    <dsp:sp modelId="{E6A4D4C3-76E7-48C1-A51E-9D6ECEB38D2E}">
      <dsp:nvSpPr>
        <dsp:cNvPr id="0" name=""/>
        <dsp:cNvSpPr/>
      </dsp:nvSpPr>
      <dsp:spPr>
        <a:xfrm>
          <a:off x="0" y="4645294"/>
          <a:ext cx="6506304" cy="9281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7D03851-68B8-4F3F-808D-B640909AC1B7}">
      <dsp:nvSpPr>
        <dsp:cNvPr id="0" name=""/>
        <dsp:cNvSpPr/>
      </dsp:nvSpPr>
      <dsp:spPr>
        <a:xfrm>
          <a:off x="114411" y="4640938"/>
          <a:ext cx="843233" cy="936900"/>
        </a:xfrm>
        <a:prstGeom prst="rect">
          <a:avLst/>
        </a:prstGeom>
        <a:blipFill>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t="-1000" b="-1000"/>
          </a:stretch>
        </a:blipFill>
        <a:ln>
          <a:noFill/>
        </a:ln>
        <a:effectLst/>
      </dsp:spPr>
      <dsp:style>
        <a:lnRef idx="0">
          <a:scrgbClr r="0" g="0" b="0"/>
        </a:lnRef>
        <a:fillRef idx="3">
          <a:scrgbClr r="0" g="0" b="0"/>
        </a:fillRef>
        <a:effectRef idx="2">
          <a:scrgbClr r="0" g="0" b="0"/>
        </a:effectRef>
        <a:fontRef idx="minor">
          <a:schemeClr val="lt1"/>
        </a:fontRef>
      </dsp:style>
    </dsp:sp>
    <dsp:sp modelId="{066146EC-93D8-4CC5-B3E0-07DF4DA162D0}">
      <dsp:nvSpPr>
        <dsp:cNvPr id="0" name=""/>
        <dsp:cNvSpPr/>
      </dsp:nvSpPr>
      <dsp:spPr>
        <a:xfrm>
          <a:off x="1072056" y="4645294"/>
          <a:ext cx="5434247" cy="92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3" tIns="98233" rIns="98233" bIns="98233" numCol="1" spcCol="1270" anchor="ctr" anchorCtr="0">
          <a:noAutofit/>
        </a:bodyPr>
        <a:lstStyle/>
        <a:p>
          <a:pPr marL="0" lvl="0" indent="0" algn="l" defTabSz="889000">
            <a:lnSpc>
              <a:spcPct val="90000"/>
            </a:lnSpc>
            <a:spcBef>
              <a:spcPct val="0"/>
            </a:spcBef>
            <a:spcAft>
              <a:spcPct val="35000"/>
            </a:spcAft>
            <a:buNone/>
          </a:pPr>
          <a:r>
            <a:rPr lang="en-US" sz="2000" kern="1200" baseline="0" dirty="0"/>
            <a:t>Unpaid account shows up on credit reports, damages credit score</a:t>
          </a:r>
          <a:endParaRPr lang="en-US" sz="2000" kern="1200" dirty="0"/>
        </a:p>
      </dsp:txBody>
      <dsp:txXfrm>
        <a:off x="1072056" y="4645294"/>
        <a:ext cx="5434247" cy="9281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784F7-EBFA-43D7-8AE0-1F791A1B5BF8}">
      <dsp:nvSpPr>
        <dsp:cNvPr id="0" name=""/>
        <dsp:cNvSpPr/>
      </dsp:nvSpPr>
      <dsp:spPr>
        <a:xfrm>
          <a:off x="0" y="72616"/>
          <a:ext cx="9946056" cy="748106"/>
        </a:xfrm>
        <a:prstGeom prst="roundRect">
          <a:avLst>
            <a:gd name="adj" fmla="val 10000"/>
          </a:avLst>
        </a:prstGeom>
        <a:solidFill>
          <a:schemeClr val="accent1"/>
        </a:solidFill>
        <a:ln>
          <a:noFill/>
        </a:ln>
        <a:effectLst/>
      </dsp:spPr>
      <dsp:style>
        <a:lnRef idx="0">
          <a:scrgbClr r="0" g="0" b="0"/>
        </a:lnRef>
        <a:fillRef idx="1">
          <a:scrgbClr r="0" g="0" b="0"/>
        </a:fillRef>
        <a:effectRef idx="2">
          <a:scrgbClr r="0" g="0" b="0"/>
        </a:effectRef>
        <a:fontRef idx="minor"/>
      </dsp:style>
    </dsp:sp>
    <dsp:sp modelId="{457FE53A-8EDC-4029-A990-8A45F3376144}">
      <dsp:nvSpPr>
        <dsp:cNvPr id="0" name=""/>
        <dsp:cNvSpPr/>
      </dsp:nvSpPr>
      <dsp:spPr>
        <a:xfrm>
          <a:off x="56314" y="1179"/>
          <a:ext cx="751434" cy="758565"/>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1254C7C-7C2B-4DEE-9EC1-B9D56BFC1483}">
      <dsp:nvSpPr>
        <dsp:cNvPr id="0" name=""/>
        <dsp:cNvSpPr/>
      </dsp:nvSpPr>
      <dsp:spPr>
        <a:xfrm>
          <a:off x="864063" y="6408"/>
          <a:ext cx="9081992" cy="748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175" tIns="79175" rIns="79175" bIns="79175" numCol="1" spcCol="1270" anchor="ctr" anchorCtr="0">
          <a:noAutofit/>
        </a:bodyPr>
        <a:lstStyle/>
        <a:p>
          <a:pPr marL="0" lvl="0" indent="0" algn="l" defTabSz="977900">
            <a:lnSpc>
              <a:spcPct val="90000"/>
            </a:lnSpc>
            <a:spcBef>
              <a:spcPct val="0"/>
            </a:spcBef>
            <a:spcAft>
              <a:spcPct val="35000"/>
            </a:spcAft>
            <a:buNone/>
          </a:pPr>
          <a:r>
            <a:rPr lang="en-US" sz="2200" kern="1200" dirty="0"/>
            <a:t>Out of your wallet or purse or cellphone</a:t>
          </a:r>
        </a:p>
      </dsp:txBody>
      <dsp:txXfrm>
        <a:off x="864063" y="6408"/>
        <a:ext cx="9081992" cy="748106"/>
      </dsp:txXfrm>
    </dsp:sp>
    <dsp:sp modelId="{F0172D8B-0E06-4B6D-8001-4CF5025466AE}">
      <dsp:nvSpPr>
        <dsp:cNvPr id="0" name=""/>
        <dsp:cNvSpPr/>
      </dsp:nvSpPr>
      <dsp:spPr>
        <a:xfrm>
          <a:off x="0" y="946771"/>
          <a:ext cx="9946056" cy="748106"/>
        </a:xfrm>
        <a:prstGeom prst="roundRect">
          <a:avLst>
            <a:gd name="adj" fmla="val 10000"/>
          </a:avLst>
        </a:prstGeom>
        <a:solidFill>
          <a:schemeClr val="accent1"/>
        </a:solidFill>
        <a:ln>
          <a:noFill/>
        </a:ln>
        <a:effectLst/>
      </dsp:spPr>
      <dsp:style>
        <a:lnRef idx="0">
          <a:scrgbClr r="0" g="0" b="0"/>
        </a:lnRef>
        <a:fillRef idx="1">
          <a:scrgbClr r="0" g="0" b="0"/>
        </a:fillRef>
        <a:effectRef idx="2">
          <a:scrgbClr r="0" g="0" b="0"/>
        </a:effectRef>
        <a:fontRef idx="minor"/>
      </dsp:style>
    </dsp:sp>
    <dsp:sp modelId="{AE8DFEC7-E13C-413E-839C-533B698CE022}">
      <dsp:nvSpPr>
        <dsp:cNvPr id="0" name=""/>
        <dsp:cNvSpPr/>
      </dsp:nvSpPr>
      <dsp:spPr>
        <a:xfrm>
          <a:off x="37426" y="957574"/>
          <a:ext cx="789210" cy="726500"/>
        </a:xfrm>
        <a:prstGeom prst="rect">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30000" r="-30000"/>
          </a:stretch>
        </a:blipFill>
        <a:ln>
          <a:noFill/>
        </a:ln>
        <a:effectLst/>
      </dsp:spPr>
      <dsp:style>
        <a:lnRef idx="0">
          <a:scrgbClr r="0" g="0" b="0"/>
        </a:lnRef>
        <a:fillRef idx="3">
          <a:scrgbClr r="0" g="0" b="0"/>
        </a:fillRef>
        <a:effectRef idx="2">
          <a:scrgbClr r="0" g="0" b="0"/>
        </a:effectRef>
        <a:fontRef idx="minor">
          <a:schemeClr val="lt1"/>
        </a:fontRef>
      </dsp:style>
    </dsp:sp>
    <dsp:sp modelId="{47E5171A-6D8A-40D7-81EE-3CA7458AAA44}">
      <dsp:nvSpPr>
        <dsp:cNvPr id="0" name=""/>
        <dsp:cNvSpPr/>
      </dsp:nvSpPr>
      <dsp:spPr>
        <a:xfrm>
          <a:off x="864063" y="946771"/>
          <a:ext cx="9081992" cy="748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175" tIns="79175" rIns="79175" bIns="79175" numCol="1" spcCol="1270" anchor="ctr" anchorCtr="0">
          <a:noAutofit/>
        </a:bodyPr>
        <a:lstStyle/>
        <a:p>
          <a:pPr marL="0" lvl="0" indent="0" algn="l" defTabSz="977900">
            <a:lnSpc>
              <a:spcPct val="90000"/>
            </a:lnSpc>
            <a:spcBef>
              <a:spcPct val="0"/>
            </a:spcBef>
            <a:spcAft>
              <a:spcPct val="35000"/>
            </a:spcAft>
            <a:buNone/>
          </a:pPr>
          <a:r>
            <a:rPr lang="en-US" sz="2200" kern="1200"/>
            <a:t>Email or text message trick you into giving ID info</a:t>
          </a:r>
        </a:p>
      </dsp:txBody>
      <dsp:txXfrm>
        <a:off x="864063" y="946771"/>
        <a:ext cx="9081992" cy="748106"/>
      </dsp:txXfrm>
    </dsp:sp>
    <dsp:sp modelId="{C5FBDC84-CF06-4404-AC27-F85EC6A7AF46}">
      <dsp:nvSpPr>
        <dsp:cNvPr id="0" name=""/>
        <dsp:cNvSpPr/>
      </dsp:nvSpPr>
      <dsp:spPr>
        <a:xfrm>
          <a:off x="0" y="1889442"/>
          <a:ext cx="9946056" cy="748106"/>
        </a:xfrm>
        <a:prstGeom prst="roundRect">
          <a:avLst>
            <a:gd name="adj" fmla="val 10000"/>
          </a:avLst>
        </a:prstGeom>
        <a:solidFill>
          <a:schemeClr val="accent1"/>
        </a:solidFill>
        <a:ln>
          <a:noFill/>
        </a:ln>
        <a:effectLst/>
      </dsp:spPr>
      <dsp:style>
        <a:lnRef idx="0">
          <a:scrgbClr r="0" g="0" b="0"/>
        </a:lnRef>
        <a:fillRef idx="1">
          <a:scrgbClr r="0" g="0" b="0"/>
        </a:fillRef>
        <a:effectRef idx="2">
          <a:scrgbClr r="0" g="0" b="0"/>
        </a:effectRef>
        <a:fontRef idx="minor"/>
      </dsp:style>
    </dsp:sp>
    <dsp:sp modelId="{55A3A73E-1FF5-42C9-80AB-FD44A0B7E6F7}">
      <dsp:nvSpPr>
        <dsp:cNvPr id="0" name=""/>
        <dsp:cNvSpPr/>
      </dsp:nvSpPr>
      <dsp:spPr>
        <a:xfrm>
          <a:off x="83577" y="1881905"/>
          <a:ext cx="696908" cy="763181"/>
        </a:xfrm>
        <a:prstGeom prst="rect">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5000" r="-5000"/>
          </a:stretch>
        </a:blipFill>
        <a:ln>
          <a:noFill/>
        </a:ln>
        <a:effectLst/>
      </dsp:spPr>
      <dsp:style>
        <a:lnRef idx="0">
          <a:scrgbClr r="0" g="0" b="0"/>
        </a:lnRef>
        <a:fillRef idx="3">
          <a:scrgbClr r="0" g="0" b="0"/>
        </a:fillRef>
        <a:effectRef idx="2">
          <a:scrgbClr r="0" g="0" b="0"/>
        </a:effectRef>
        <a:fontRef idx="minor">
          <a:schemeClr val="lt1"/>
        </a:fontRef>
      </dsp:style>
    </dsp:sp>
    <dsp:sp modelId="{4E30383B-3272-49CE-9EF1-ED308319FC3B}">
      <dsp:nvSpPr>
        <dsp:cNvPr id="0" name=""/>
        <dsp:cNvSpPr/>
      </dsp:nvSpPr>
      <dsp:spPr>
        <a:xfrm>
          <a:off x="864063" y="1889442"/>
          <a:ext cx="9081992" cy="748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175" tIns="79175" rIns="79175" bIns="79175" numCol="1" spcCol="1270" anchor="ctr" anchorCtr="0">
          <a:noAutofit/>
        </a:bodyPr>
        <a:lstStyle/>
        <a:p>
          <a:pPr marL="0" lvl="0" indent="0" algn="l" defTabSz="977900">
            <a:lnSpc>
              <a:spcPct val="90000"/>
            </a:lnSpc>
            <a:spcBef>
              <a:spcPct val="0"/>
            </a:spcBef>
            <a:spcAft>
              <a:spcPct val="35000"/>
            </a:spcAft>
            <a:buNone/>
          </a:pPr>
          <a:r>
            <a:rPr lang="en-US" sz="2200" kern="1200" dirty="0"/>
            <a:t>Credit card numbers from legitimate purchase or skimmed, plus ID info on social media</a:t>
          </a:r>
        </a:p>
      </dsp:txBody>
      <dsp:txXfrm>
        <a:off x="864063" y="1889442"/>
        <a:ext cx="9081992" cy="748106"/>
      </dsp:txXfrm>
    </dsp:sp>
    <dsp:sp modelId="{9A87A0B4-A6E7-4581-BD80-E8F96F1B046D}">
      <dsp:nvSpPr>
        <dsp:cNvPr id="0" name=""/>
        <dsp:cNvSpPr/>
      </dsp:nvSpPr>
      <dsp:spPr>
        <a:xfrm>
          <a:off x="0" y="2832113"/>
          <a:ext cx="9946056" cy="748106"/>
        </a:xfrm>
        <a:prstGeom prst="roundRect">
          <a:avLst>
            <a:gd name="adj" fmla="val 10000"/>
          </a:avLst>
        </a:prstGeom>
        <a:solidFill>
          <a:schemeClr val="accent1"/>
        </a:solidFill>
        <a:ln>
          <a:noFill/>
        </a:ln>
        <a:effectLst/>
      </dsp:spPr>
      <dsp:style>
        <a:lnRef idx="0">
          <a:scrgbClr r="0" g="0" b="0"/>
        </a:lnRef>
        <a:fillRef idx="1">
          <a:scrgbClr r="0" g="0" b="0"/>
        </a:fillRef>
        <a:effectRef idx="2">
          <a:scrgbClr r="0" g="0" b="0"/>
        </a:effectRef>
        <a:fontRef idx="minor"/>
      </dsp:style>
    </dsp:sp>
    <dsp:sp modelId="{8143C566-69F4-4F53-9D58-7770E3A576A2}">
      <dsp:nvSpPr>
        <dsp:cNvPr id="0" name=""/>
        <dsp:cNvSpPr/>
      </dsp:nvSpPr>
      <dsp:spPr>
        <a:xfrm>
          <a:off x="96090" y="2883458"/>
          <a:ext cx="671883" cy="645418"/>
        </a:xfrm>
        <a:prstGeom prst="rect">
          <a:avLst/>
        </a:prstGeom>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40000" r="-40000"/>
          </a:stretch>
        </a:blipFill>
        <a:ln>
          <a:noFill/>
        </a:ln>
        <a:effectLst/>
      </dsp:spPr>
      <dsp:style>
        <a:lnRef idx="0">
          <a:scrgbClr r="0" g="0" b="0"/>
        </a:lnRef>
        <a:fillRef idx="3">
          <a:scrgbClr r="0" g="0" b="0"/>
        </a:fillRef>
        <a:effectRef idx="2">
          <a:scrgbClr r="0" g="0" b="0"/>
        </a:effectRef>
        <a:fontRef idx="minor">
          <a:schemeClr val="lt1"/>
        </a:fontRef>
      </dsp:style>
    </dsp:sp>
    <dsp:sp modelId="{D61415DA-0784-49A3-92C4-A49DD3D6F4EC}">
      <dsp:nvSpPr>
        <dsp:cNvPr id="0" name=""/>
        <dsp:cNvSpPr/>
      </dsp:nvSpPr>
      <dsp:spPr>
        <a:xfrm>
          <a:off x="864063" y="2832113"/>
          <a:ext cx="9081992" cy="748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175" tIns="79175" rIns="79175" bIns="79175" numCol="1" spcCol="1270" anchor="ctr" anchorCtr="0">
          <a:noAutofit/>
        </a:bodyPr>
        <a:lstStyle/>
        <a:p>
          <a:pPr marL="0" lvl="0" indent="0" algn="l" defTabSz="977900">
            <a:lnSpc>
              <a:spcPct val="90000"/>
            </a:lnSpc>
            <a:spcBef>
              <a:spcPct val="0"/>
            </a:spcBef>
            <a:spcAft>
              <a:spcPct val="35000"/>
            </a:spcAft>
            <a:buNone/>
          </a:pPr>
          <a:r>
            <a:rPr lang="en-US" sz="2200" kern="1200" dirty="0"/>
            <a:t>Hacking company or government databases, and selling ID info on the “dark web”</a:t>
          </a:r>
        </a:p>
      </dsp:txBody>
      <dsp:txXfrm>
        <a:off x="864063" y="2832113"/>
        <a:ext cx="9081992" cy="7481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6B561-2CBC-46B9-8D35-DD1B302CED32}">
      <dsp:nvSpPr>
        <dsp:cNvPr id="0" name=""/>
        <dsp:cNvSpPr/>
      </dsp:nvSpPr>
      <dsp:spPr>
        <a:xfrm>
          <a:off x="0" y="1486"/>
          <a:ext cx="9601200" cy="75335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20BBC7E-DD56-44B4-9C50-878AE7BA6CAB}">
      <dsp:nvSpPr>
        <dsp:cNvPr id="0" name=""/>
        <dsp:cNvSpPr/>
      </dsp:nvSpPr>
      <dsp:spPr>
        <a:xfrm>
          <a:off x="31181" y="23917"/>
          <a:ext cx="807759" cy="708491"/>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26DEDA0-FEC5-45F2-8BF9-1F01C217C705}">
      <dsp:nvSpPr>
        <dsp:cNvPr id="0" name=""/>
        <dsp:cNvSpPr/>
      </dsp:nvSpPr>
      <dsp:spPr>
        <a:xfrm>
          <a:off x="870122" y="1486"/>
          <a:ext cx="8731077" cy="753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30" tIns="79730" rIns="79730" bIns="79730" numCol="1" spcCol="1270" anchor="ctr" anchorCtr="0">
          <a:noAutofit/>
        </a:bodyPr>
        <a:lstStyle/>
        <a:p>
          <a:pPr marL="0" lvl="0" indent="0" algn="l" defTabSz="977900">
            <a:lnSpc>
              <a:spcPct val="90000"/>
            </a:lnSpc>
            <a:spcBef>
              <a:spcPct val="0"/>
            </a:spcBef>
            <a:spcAft>
              <a:spcPct val="35000"/>
            </a:spcAft>
            <a:buNone/>
          </a:pPr>
          <a:r>
            <a:rPr lang="en-US" sz="2200" kern="1200" baseline="0" dirty="0"/>
            <a:t>Skimming devices can be attached to ATM’s or credit card readers, stealing your information.</a:t>
          </a:r>
          <a:endParaRPr lang="en-US" sz="2200" kern="1200" dirty="0"/>
        </a:p>
      </dsp:txBody>
      <dsp:txXfrm>
        <a:off x="870122" y="1486"/>
        <a:ext cx="8731077" cy="753353"/>
      </dsp:txXfrm>
    </dsp:sp>
    <dsp:sp modelId="{078E5D05-7212-4894-A38B-09EE1DC6CDD2}">
      <dsp:nvSpPr>
        <dsp:cNvPr id="0" name=""/>
        <dsp:cNvSpPr/>
      </dsp:nvSpPr>
      <dsp:spPr>
        <a:xfrm>
          <a:off x="0" y="943177"/>
          <a:ext cx="9601200" cy="75335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6A694D0-87D6-44FB-9005-41BD2B1BA724}">
      <dsp:nvSpPr>
        <dsp:cNvPr id="0" name=""/>
        <dsp:cNvSpPr/>
      </dsp:nvSpPr>
      <dsp:spPr>
        <a:xfrm>
          <a:off x="84447" y="1010656"/>
          <a:ext cx="701227" cy="618396"/>
        </a:xfrm>
        <a:prstGeom prst="rect">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4000" r="-4000"/>
          </a:stretch>
        </a:blipFill>
        <a:ln>
          <a:noFill/>
        </a:ln>
        <a:effectLst/>
      </dsp:spPr>
      <dsp:style>
        <a:lnRef idx="0">
          <a:scrgbClr r="0" g="0" b="0"/>
        </a:lnRef>
        <a:fillRef idx="3">
          <a:scrgbClr r="0" g="0" b="0"/>
        </a:fillRef>
        <a:effectRef idx="2">
          <a:scrgbClr r="0" g="0" b="0"/>
        </a:effectRef>
        <a:fontRef idx="minor">
          <a:schemeClr val="lt1"/>
        </a:fontRef>
      </dsp:style>
    </dsp:sp>
    <dsp:sp modelId="{9128258E-B401-4848-ACDB-954A53BDC2C2}">
      <dsp:nvSpPr>
        <dsp:cNvPr id="0" name=""/>
        <dsp:cNvSpPr/>
      </dsp:nvSpPr>
      <dsp:spPr>
        <a:xfrm>
          <a:off x="870122" y="943177"/>
          <a:ext cx="8731077" cy="753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30" tIns="79730" rIns="79730" bIns="79730" numCol="1" spcCol="1270" anchor="ctr" anchorCtr="0">
          <a:noAutofit/>
        </a:bodyPr>
        <a:lstStyle/>
        <a:p>
          <a:pPr marL="0" lvl="0" indent="0" algn="l" defTabSz="977900">
            <a:lnSpc>
              <a:spcPct val="90000"/>
            </a:lnSpc>
            <a:spcBef>
              <a:spcPct val="0"/>
            </a:spcBef>
            <a:spcAft>
              <a:spcPct val="35000"/>
            </a:spcAft>
            <a:buNone/>
          </a:pPr>
          <a:r>
            <a:rPr lang="en-US" sz="2200" kern="1200" baseline="0" dirty="0"/>
            <a:t>Often a small camera will be placed as well to get your PIN.</a:t>
          </a:r>
          <a:endParaRPr lang="en-US" sz="2200" kern="1200" dirty="0"/>
        </a:p>
      </dsp:txBody>
      <dsp:txXfrm>
        <a:off x="870122" y="943177"/>
        <a:ext cx="8731077" cy="753353"/>
      </dsp:txXfrm>
    </dsp:sp>
    <dsp:sp modelId="{8C10E1C4-0F0E-47A4-999A-1E957037EDD5}">
      <dsp:nvSpPr>
        <dsp:cNvPr id="0" name=""/>
        <dsp:cNvSpPr/>
      </dsp:nvSpPr>
      <dsp:spPr>
        <a:xfrm>
          <a:off x="0" y="1884869"/>
          <a:ext cx="9601200" cy="75335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A2175A8-719C-41F6-A530-F492D9EFAA49}">
      <dsp:nvSpPr>
        <dsp:cNvPr id="0" name=""/>
        <dsp:cNvSpPr/>
      </dsp:nvSpPr>
      <dsp:spPr>
        <a:xfrm>
          <a:off x="128838" y="1979638"/>
          <a:ext cx="612446" cy="563814"/>
        </a:xfrm>
        <a:prstGeom prst="rect">
          <a:avLst/>
        </a:prstGeom>
        <a:blipFill>
          <a:blip xmlns:r="http://schemas.openxmlformats.org/officeDocument/2006/relationships" r:embed="rId5">
            <a:extLst>
              <a:ext uri="{837473B0-CC2E-450A-ABE3-18F120FF3D39}">
                <a1611:picAttrSrcUrl xmlns:a1611="http://schemas.microsoft.com/office/drawing/2016/11/main" r:i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4F96331-449A-440F-8C28-7D3829F340E6}">
      <dsp:nvSpPr>
        <dsp:cNvPr id="0" name=""/>
        <dsp:cNvSpPr/>
      </dsp:nvSpPr>
      <dsp:spPr>
        <a:xfrm>
          <a:off x="870122" y="1884869"/>
          <a:ext cx="8731077" cy="753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30" tIns="79730" rIns="79730" bIns="79730" numCol="1" spcCol="1270" anchor="ctr" anchorCtr="0">
          <a:noAutofit/>
        </a:bodyPr>
        <a:lstStyle/>
        <a:p>
          <a:pPr marL="0" lvl="0" indent="0" algn="l" defTabSz="977900">
            <a:lnSpc>
              <a:spcPct val="90000"/>
            </a:lnSpc>
            <a:spcBef>
              <a:spcPct val="0"/>
            </a:spcBef>
            <a:spcAft>
              <a:spcPct val="35000"/>
            </a:spcAft>
            <a:buNone/>
          </a:pPr>
          <a:r>
            <a:rPr lang="en-US" sz="2200" kern="1200" baseline="0" dirty="0"/>
            <a:t>If an ATM machine or a gas pump card reader looks odd, or loose, go inside the bank or gas station to pay or go elsewhere.</a:t>
          </a:r>
          <a:endParaRPr lang="en-US" sz="2200" kern="1200" dirty="0"/>
        </a:p>
      </dsp:txBody>
      <dsp:txXfrm>
        <a:off x="870122" y="1884869"/>
        <a:ext cx="8731077" cy="753353"/>
      </dsp:txXfrm>
    </dsp:sp>
    <dsp:sp modelId="{A0FE7637-9C33-438C-B235-B20B8AF1B2DC}">
      <dsp:nvSpPr>
        <dsp:cNvPr id="0" name=""/>
        <dsp:cNvSpPr/>
      </dsp:nvSpPr>
      <dsp:spPr>
        <a:xfrm>
          <a:off x="0" y="2826560"/>
          <a:ext cx="9601200" cy="75335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93A247D-CFC9-4E25-A97E-C316610C10B6}">
      <dsp:nvSpPr>
        <dsp:cNvPr id="0" name=""/>
        <dsp:cNvSpPr/>
      </dsp:nvSpPr>
      <dsp:spPr>
        <a:xfrm>
          <a:off x="119958" y="2904231"/>
          <a:ext cx="630205" cy="598010"/>
        </a:xfrm>
        <a:prstGeom prst="rect">
          <a:avLst/>
        </a:prstGeom>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20000" r="-20000"/>
          </a:stretch>
        </a:blipFill>
        <a:ln>
          <a:noFill/>
        </a:ln>
        <a:effectLst/>
      </dsp:spPr>
      <dsp:style>
        <a:lnRef idx="0">
          <a:scrgbClr r="0" g="0" b="0"/>
        </a:lnRef>
        <a:fillRef idx="3">
          <a:scrgbClr r="0" g="0" b="0"/>
        </a:fillRef>
        <a:effectRef idx="2">
          <a:scrgbClr r="0" g="0" b="0"/>
        </a:effectRef>
        <a:fontRef idx="minor">
          <a:schemeClr val="lt1"/>
        </a:fontRef>
      </dsp:style>
    </dsp:sp>
    <dsp:sp modelId="{B443AF27-F8CA-4A12-96BF-8A9C86223120}">
      <dsp:nvSpPr>
        <dsp:cNvPr id="0" name=""/>
        <dsp:cNvSpPr/>
      </dsp:nvSpPr>
      <dsp:spPr>
        <a:xfrm>
          <a:off x="870122" y="2826560"/>
          <a:ext cx="8731077" cy="753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30" tIns="79730" rIns="79730" bIns="79730" numCol="1" spcCol="1270" anchor="ctr" anchorCtr="0">
          <a:noAutofit/>
        </a:bodyPr>
        <a:lstStyle/>
        <a:p>
          <a:pPr marL="0" lvl="0" indent="0" algn="l" defTabSz="977900">
            <a:lnSpc>
              <a:spcPct val="90000"/>
            </a:lnSpc>
            <a:spcBef>
              <a:spcPct val="0"/>
            </a:spcBef>
            <a:spcAft>
              <a:spcPct val="35000"/>
            </a:spcAft>
            <a:buNone/>
          </a:pPr>
          <a:r>
            <a:rPr lang="en-US" sz="2200" kern="1200" baseline="0" dirty="0"/>
            <a:t>Place a hand over the keypad when entering your PIN.</a:t>
          </a:r>
          <a:endParaRPr lang="en-US" sz="2200" kern="1200" dirty="0"/>
        </a:p>
      </dsp:txBody>
      <dsp:txXfrm>
        <a:off x="870122" y="2826560"/>
        <a:ext cx="8731077" cy="7533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AD0A0-4B23-4041-8E39-EA9560720A93}">
      <dsp:nvSpPr>
        <dsp:cNvPr id="0" name=""/>
        <dsp:cNvSpPr/>
      </dsp:nvSpPr>
      <dsp:spPr>
        <a:xfrm>
          <a:off x="0" y="0"/>
          <a:ext cx="3108142" cy="3581400"/>
        </a:xfrm>
        <a:prstGeom prst="rect">
          <a:avLst/>
        </a:prstGeom>
        <a:solidFill>
          <a:schemeClr val="accent5">
            <a:tint val="40000"/>
            <a:alpha val="90000"/>
            <a:hueOff val="0"/>
            <a:satOff val="0"/>
            <a:lumOff val="0"/>
            <a:alphaOff val="0"/>
          </a:schemeClr>
        </a:solidFill>
        <a:ln w="6350" cap="flat" cmpd="sng" algn="in">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242323" tIns="330200" rIns="242323" bIns="330200" numCol="1" spcCol="1270" anchor="t" anchorCtr="0">
          <a:noAutofit/>
        </a:bodyPr>
        <a:lstStyle/>
        <a:p>
          <a:pPr marL="0" lvl="0" indent="0" algn="l" defTabSz="977900">
            <a:lnSpc>
              <a:spcPct val="90000"/>
            </a:lnSpc>
            <a:spcBef>
              <a:spcPct val="0"/>
            </a:spcBef>
            <a:spcAft>
              <a:spcPct val="35000"/>
            </a:spcAft>
            <a:buNone/>
          </a:pPr>
          <a:r>
            <a:rPr lang="en-US" sz="2200" kern="1200" dirty="0"/>
            <a:t>Carefully review credit card and bank statements when they arrive or are available online.</a:t>
          </a:r>
        </a:p>
      </dsp:txBody>
      <dsp:txXfrm>
        <a:off x="0" y="1360932"/>
        <a:ext cx="3108142" cy="2148840"/>
      </dsp:txXfrm>
    </dsp:sp>
    <dsp:sp modelId="{1CCA7D13-5CCF-4F9E-A14E-4F09E74EF4BA}">
      <dsp:nvSpPr>
        <dsp:cNvPr id="0" name=""/>
        <dsp:cNvSpPr/>
      </dsp:nvSpPr>
      <dsp:spPr>
        <a:xfrm>
          <a:off x="1016861" y="358139"/>
          <a:ext cx="1074420" cy="1074420"/>
        </a:xfrm>
        <a:prstGeom prst="ellipse">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w="6350" cap="flat" cmpd="sng" algn="in">
          <a:solidFill>
            <a:schemeClr val="accent5">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3766" tIns="12700" rIns="83766"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74206" y="515484"/>
        <a:ext cx="759730" cy="759730"/>
      </dsp:txXfrm>
    </dsp:sp>
    <dsp:sp modelId="{BE41A2DB-3F3B-4634-847F-5E547D212E65}">
      <dsp:nvSpPr>
        <dsp:cNvPr id="0" name=""/>
        <dsp:cNvSpPr/>
      </dsp:nvSpPr>
      <dsp:spPr>
        <a:xfrm>
          <a:off x="0" y="3581328"/>
          <a:ext cx="3108142" cy="72"/>
        </a:xfrm>
        <a:prstGeom prst="rect">
          <a:avLst/>
        </a:prstGeom>
        <a:gradFill rotWithShape="0">
          <a:gsLst>
            <a:gs pos="0">
              <a:schemeClr val="accent5">
                <a:hueOff val="3565310"/>
                <a:satOff val="-9461"/>
                <a:lumOff val="-510"/>
                <a:alphaOff val="0"/>
                <a:tint val="94000"/>
                <a:satMod val="103000"/>
                <a:lumMod val="102000"/>
              </a:schemeClr>
            </a:gs>
            <a:gs pos="50000">
              <a:schemeClr val="accent5">
                <a:hueOff val="3565310"/>
                <a:satOff val="-9461"/>
                <a:lumOff val="-510"/>
                <a:alphaOff val="0"/>
                <a:shade val="100000"/>
                <a:satMod val="110000"/>
                <a:lumMod val="100000"/>
              </a:schemeClr>
            </a:gs>
            <a:gs pos="100000">
              <a:schemeClr val="accent5">
                <a:hueOff val="3565310"/>
                <a:satOff val="-9461"/>
                <a:lumOff val="-510"/>
                <a:alphaOff val="0"/>
                <a:shade val="78000"/>
                <a:satMod val="120000"/>
                <a:lumMod val="99000"/>
              </a:schemeClr>
            </a:gs>
          </a:gsLst>
          <a:lin ang="5400000" scaled="0"/>
        </a:gradFill>
        <a:ln w="6350" cap="flat" cmpd="sng" algn="in">
          <a:solidFill>
            <a:schemeClr val="accent5">
              <a:hueOff val="3565310"/>
              <a:satOff val="-9461"/>
              <a:lumOff val="-51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C2AC4C4C-CDB7-4759-93F4-5E9B218BBCAB}">
      <dsp:nvSpPr>
        <dsp:cNvPr id="0" name=""/>
        <dsp:cNvSpPr/>
      </dsp:nvSpPr>
      <dsp:spPr>
        <a:xfrm>
          <a:off x="3418956" y="0"/>
          <a:ext cx="3108142" cy="3581400"/>
        </a:xfrm>
        <a:prstGeom prst="rect">
          <a:avLst/>
        </a:prstGeom>
        <a:solidFill>
          <a:schemeClr val="accent5">
            <a:tint val="40000"/>
            <a:alpha val="90000"/>
            <a:hueOff val="9352382"/>
            <a:satOff val="-21587"/>
            <a:lumOff val="-1448"/>
            <a:alphaOff val="0"/>
          </a:schemeClr>
        </a:solidFill>
        <a:ln w="6350" cap="flat" cmpd="sng" algn="in">
          <a:solidFill>
            <a:schemeClr val="accent5">
              <a:tint val="40000"/>
              <a:alpha val="90000"/>
              <a:hueOff val="9352382"/>
              <a:satOff val="-21587"/>
              <a:lumOff val="-1448"/>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242323" tIns="330200" rIns="242323" bIns="330200" numCol="1" spcCol="1270" anchor="t" anchorCtr="0">
          <a:noAutofit/>
        </a:bodyPr>
        <a:lstStyle/>
        <a:p>
          <a:pPr marL="0" lvl="0" indent="0" algn="l" defTabSz="977900">
            <a:lnSpc>
              <a:spcPct val="90000"/>
            </a:lnSpc>
            <a:spcBef>
              <a:spcPct val="0"/>
            </a:spcBef>
            <a:spcAft>
              <a:spcPct val="35000"/>
            </a:spcAft>
            <a:buNone/>
          </a:pPr>
          <a:r>
            <a:rPr lang="en-US" sz="2200" kern="1200" dirty="0"/>
            <a:t>Note any suspect debt collector calls or letters.</a:t>
          </a:r>
        </a:p>
      </dsp:txBody>
      <dsp:txXfrm>
        <a:off x="3418956" y="1360932"/>
        <a:ext cx="3108142" cy="2148840"/>
      </dsp:txXfrm>
    </dsp:sp>
    <dsp:sp modelId="{3F07899D-58F0-41B8-BEAB-B694E0BE7B40}">
      <dsp:nvSpPr>
        <dsp:cNvPr id="0" name=""/>
        <dsp:cNvSpPr/>
      </dsp:nvSpPr>
      <dsp:spPr>
        <a:xfrm>
          <a:off x="4435818" y="358139"/>
          <a:ext cx="1074420" cy="1074420"/>
        </a:xfrm>
        <a:prstGeom prst="ellipse">
          <a:avLst/>
        </a:prstGeom>
        <a:gradFill rotWithShape="0">
          <a:gsLst>
            <a:gs pos="0">
              <a:schemeClr val="accent5">
                <a:hueOff val="7130620"/>
                <a:satOff val="-18922"/>
                <a:lumOff val="-1020"/>
                <a:alphaOff val="0"/>
                <a:tint val="94000"/>
                <a:satMod val="103000"/>
                <a:lumMod val="102000"/>
              </a:schemeClr>
            </a:gs>
            <a:gs pos="50000">
              <a:schemeClr val="accent5">
                <a:hueOff val="7130620"/>
                <a:satOff val="-18922"/>
                <a:lumOff val="-1020"/>
                <a:alphaOff val="0"/>
                <a:shade val="100000"/>
                <a:satMod val="110000"/>
                <a:lumMod val="100000"/>
              </a:schemeClr>
            </a:gs>
            <a:gs pos="100000">
              <a:schemeClr val="accent5">
                <a:hueOff val="7130620"/>
                <a:satOff val="-18922"/>
                <a:lumOff val="-1020"/>
                <a:alphaOff val="0"/>
                <a:shade val="78000"/>
                <a:satMod val="120000"/>
                <a:lumMod val="99000"/>
              </a:schemeClr>
            </a:gs>
          </a:gsLst>
          <a:lin ang="5400000" scaled="0"/>
        </a:gradFill>
        <a:ln w="6350" cap="flat" cmpd="sng" algn="in">
          <a:solidFill>
            <a:schemeClr val="accent5">
              <a:hueOff val="7130620"/>
              <a:satOff val="-18922"/>
              <a:lumOff val="-102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3766" tIns="12700" rIns="83766"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593163" y="515484"/>
        <a:ext cx="759730" cy="759730"/>
      </dsp:txXfrm>
    </dsp:sp>
    <dsp:sp modelId="{1C9C4B9B-9A87-48B7-A47D-B5A65DEBAA62}">
      <dsp:nvSpPr>
        <dsp:cNvPr id="0" name=""/>
        <dsp:cNvSpPr/>
      </dsp:nvSpPr>
      <dsp:spPr>
        <a:xfrm>
          <a:off x="3418956" y="3581328"/>
          <a:ext cx="3108142" cy="72"/>
        </a:xfrm>
        <a:prstGeom prst="rect">
          <a:avLst/>
        </a:prstGeom>
        <a:gradFill rotWithShape="0">
          <a:gsLst>
            <a:gs pos="0">
              <a:schemeClr val="accent5">
                <a:hueOff val="10695930"/>
                <a:satOff val="-28382"/>
                <a:lumOff val="-1530"/>
                <a:alphaOff val="0"/>
                <a:tint val="94000"/>
                <a:satMod val="103000"/>
                <a:lumMod val="102000"/>
              </a:schemeClr>
            </a:gs>
            <a:gs pos="50000">
              <a:schemeClr val="accent5">
                <a:hueOff val="10695930"/>
                <a:satOff val="-28382"/>
                <a:lumOff val="-1530"/>
                <a:alphaOff val="0"/>
                <a:shade val="100000"/>
                <a:satMod val="110000"/>
                <a:lumMod val="100000"/>
              </a:schemeClr>
            </a:gs>
            <a:gs pos="100000">
              <a:schemeClr val="accent5">
                <a:hueOff val="10695930"/>
                <a:satOff val="-28382"/>
                <a:lumOff val="-1530"/>
                <a:alphaOff val="0"/>
                <a:shade val="78000"/>
                <a:satMod val="120000"/>
                <a:lumMod val="99000"/>
              </a:schemeClr>
            </a:gs>
          </a:gsLst>
          <a:lin ang="5400000" scaled="0"/>
        </a:gradFill>
        <a:ln w="6350" cap="flat" cmpd="sng" algn="in">
          <a:solidFill>
            <a:schemeClr val="accent5">
              <a:hueOff val="10695930"/>
              <a:satOff val="-28382"/>
              <a:lumOff val="-153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0A7E0878-0A9B-456B-86C2-A92E5EAD651D}">
      <dsp:nvSpPr>
        <dsp:cNvPr id="0" name=""/>
        <dsp:cNvSpPr/>
      </dsp:nvSpPr>
      <dsp:spPr>
        <a:xfrm>
          <a:off x="6837913" y="0"/>
          <a:ext cx="3108142" cy="3581400"/>
        </a:xfrm>
        <a:prstGeom prst="rect">
          <a:avLst/>
        </a:prstGeom>
        <a:solidFill>
          <a:schemeClr val="accent5">
            <a:tint val="40000"/>
            <a:alpha val="90000"/>
            <a:hueOff val="18704764"/>
            <a:satOff val="-43175"/>
            <a:lumOff val="-2895"/>
            <a:alphaOff val="0"/>
          </a:schemeClr>
        </a:solidFill>
        <a:ln w="6350" cap="flat" cmpd="sng" algn="in">
          <a:solidFill>
            <a:schemeClr val="accent5">
              <a:tint val="40000"/>
              <a:alpha val="90000"/>
              <a:hueOff val="18704764"/>
              <a:satOff val="-43175"/>
              <a:lumOff val="-2895"/>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242323" tIns="330200" rIns="242323" bIns="330200" numCol="1" spcCol="1270" anchor="t" anchorCtr="0">
          <a:noAutofit/>
        </a:bodyPr>
        <a:lstStyle/>
        <a:p>
          <a:pPr marL="0" lvl="0" indent="0" algn="l" defTabSz="977900">
            <a:lnSpc>
              <a:spcPct val="90000"/>
            </a:lnSpc>
            <a:spcBef>
              <a:spcPct val="0"/>
            </a:spcBef>
            <a:spcAft>
              <a:spcPct val="35000"/>
            </a:spcAft>
            <a:buNone/>
          </a:pPr>
          <a:r>
            <a:rPr lang="en-US" sz="2200" kern="1200" dirty="0"/>
            <a:t>Obtain free credit reports from each of 3 main credit reporting agencies once a year. </a:t>
          </a:r>
        </a:p>
      </dsp:txBody>
      <dsp:txXfrm>
        <a:off x="6837913" y="1360932"/>
        <a:ext cx="3108142" cy="2148840"/>
      </dsp:txXfrm>
    </dsp:sp>
    <dsp:sp modelId="{798BDC96-8DE4-4AFB-BD57-864C39D7FD26}">
      <dsp:nvSpPr>
        <dsp:cNvPr id="0" name=""/>
        <dsp:cNvSpPr/>
      </dsp:nvSpPr>
      <dsp:spPr>
        <a:xfrm>
          <a:off x="7854774" y="358139"/>
          <a:ext cx="1074420" cy="1074420"/>
        </a:xfrm>
        <a:prstGeom prst="ellipse">
          <a:avLst/>
        </a:prstGeom>
        <a:gradFill rotWithShape="0">
          <a:gsLst>
            <a:gs pos="0">
              <a:schemeClr val="accent5">
                <a:hueOff val="14261240"/>
                <a:satOff val="-37843"/>
                <a:lumOff val="-2040"/>
                <a:alphaOff val="0"/>
                <a:tint val="94000"/>
                <a:satMod val="103000"/>
                <a:lumMod val="102000"/>
              </a:schemeClr>
            </a:gs>
            <a:gs pos="50000">
              <a:schemeClr val="accent5">
                <a:hueOff val="14261240"/>
                <a:satOff val="-37843"/>
                <a:lumOff val="-2040"/>
                <a:alphaOff val="0"/>
                <a:shade val="100000"/>
                <a:satMod val="110000"/>
                <a:lumMod val="100000"/>
              </a:schemeClr>
            </a:gs>
            <a:gs pos="100000">
              <a:schemeClr val="accent5">
                <a:hueOff val="14261240"/>
                <a:satOff val="-37843"/>
                <a:lumOff val="-2040"/>
                <a:alphaOff val="0"/>
                <a:shade val="78000"/>
                <a:satMod val="120000"/>
                <a:lumMod val="99000"/>
              </a:schemeClr>
            </a:gs>
          </a:gsLst>
          <a:lin ang="5400000" scaled="0"/>
        </a:gradFill>
        <a:ln w="6350" cap="flat" cmpd="sng" algn="in">
          <a:solidFill>
            <a:schemeClr val="accent5">
              <a:hueOff val="14261240"/>
              <a:satOff val="-37843"/>
              <a:lumOff val="-204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3766" tIns="12700" rIns="83766"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012119" y="515484"/>
        <a:ext cx="759730" cy="759730"/>
      </dsp:txXfrm>
    </dsp:sp>
    <dsp:sp modelId="{20D2F635-5093-4330-B332-DAF7909E8ACE}">
      <dsp:nvSpPr>
        <dsp:cNvPr id="0" name=""/>
        <dsp:cNvSpPr/>
      </dsp:nvSpPr>
      <dsp:spPr>
        <a:xfrm>
          <a:off x="6837913" y="3581328"/>
          <a:ext cx="3108142" cy="72"/>
        </a:xfrm>
        <a:prstGeom prst="rect">
          <a:avLst/>
        </a:prstGeom>
        <a:gradFill rotWithShape="0">
          <a:gsLst>
            <a:gs pos="0">
              <a:schemeClr val="accent5">
                <a:hueOff val="17826550"/>
                <a:satOff val="-47304"/>
                <a:lumOff val="-2550"/>
                <a:alphaOff val="0"/>
                <a:tint val="94000"/>
                <a:satMod val="103000"/>
                <a:lumMod val="102000"/>
              </a:schemeClr>
            </a:gs>
            <a:gs pos="50000">
              <a:schemeClr val="accent5">
                <a:hueOff val="17826550"/>
                <a:satOff val="-47304"/>
                <a:lumOff val="-2550"/>
                <a:alphaOff val="0"/>
                <a:shade val="100000"/>
                <a:satMod val="110000"/>
                <a:lumMod val="100000"/>
              </a:schemeClr>
            </a:gs>
            <a:gs pos="100000">
              <a:schemeClr val="accent5">
                <a:hueOff val="17826550"/>
                <a:satOff val="-47304"/>
                <a:lumOff val="-2550"/>
                <a:alphaOff val="0"/>
                <a:shade val="78000"/>
                <a:satMod val="120000"/>
                <a:lumMod val="99000"/>
              </a:schemeClr>
            </a:gs>
          </a:gsLst>
          <a:lin ang="5400000" scaled="0"/>
        </a:gradFill>
        <a:ln w="6350" cap="flat" cmpd="sng" algn="in">
          <a:solidFill>
            <a:schemeClr val="accent5">
              <a:hueOff val="17826550"/>
              <a:satOff val="-47304"/>
              <a:lumOff val="-255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065B5-BA4D-464B-ADC1-69E11CB6C165}">
      <dsp:nvSpPr>
        <dsp:cNvPr id="0" name=""/>
        <dsp:cNvSpPr/>
      </dsp:nvSpPr>
      <dsp:spPr>
        <a:xfrm>
          <a:off x="244664" y="1302136"/>
          <a:ext cx="604800" cy="6048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34E93C9-1050-4872-8447-37E8D91E9BC2}">
      <dsp:nvSpPr>
        <dsp:cNvPr id="0" name=""/>
        <dsp:cNvSpPr/>
      </dsp:nvSpPr>
      <dsp:spPr>
        <a:xfrm>
          <a:off x="219755" y="1190590"/>
          <a:ext cx="654619" cy="827892"/>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8000" r="-8000"/>
          </a:stretch>
        </a:blipFill>
        <a:ln>
          <a:noFill/>
        </a:ln>
        <a:effectLst/>
      </dsp:spPr>
      <dsp:style>
        <a:lnRef idx="0">
          <a:scrgbClr r="0" g="0" b="0"/>
        </a:lnRef>
        <a:fillRef idx="3">
          <a:scrgbClr r="0" g="0" b="0"/>
        </a:fillRef>
        <a:effectRef idx="2">
          <a:scrgbClr r="0" g="0" b="0"/>
        </a:effectRef>
        <a:fontRef idx="minor">
          <a:schemeClr val="lt1"/>
        </a:fontRef>
      </dsp:style>
    </dsp:sp>
    <dsp:sp modelId="{438F0159-9859-4F84-9817-EF48C5A19249}">
      <dsp:nvSpPr>
        <dsp:cNvPr id="0" name=""/>
        <dsp:cNvSpPr/>
      </dsp:nvSpPr>
      <dsp:spPr>
        <a:xfrm>
          <a:off x="979064" y="418070"/>
          <a:ext cx="1425599" cy="2372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If contacted for collection of a debt that you do not owe, notify the creditor or collector that the debt is not owed and involves ID theft, </a:t>
          </a:r>
          <a:r>
            <a:rPr lang="en-US" sz="1800" b="1" kern="1200" dirty="0"/>
            <a:t>in writing</a:t>
          </a:r>
          <a:r>
            <a:rPr lang="en-US" sz="1800" kern="1200" dirty="0"/>
            <a:t>.</a:t>
          </a:r>
        </a:p>
      </dsp:txBody>
      <dsp:txXfrm>
        <a:off x="979064" y="418070"/>
        <a:ext cx="1425599" cy="2372932"/>
      </dsp:txXfrm>
    </dsp:sp>
    <dsp:sp modelId="{18579308-2905-468E-8E76-F0B8CA12A429}">
      <dsp:nvSpPr>
        <dsp:cNvPr id="0" name=""/>
        <dsp:cNvSpPr/>
      </dsp:nvSpPr>
      <dsp:spPr>
        <a:xfrm>
          <a:off x="2672984" y="1302136"/>
          <a:ext cx="604800" cy="6048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C5601E3-62E6-4D44-90D3-8E7232228066}">
      <dsp:nvSpPr>
        <dsp:cNvPr id="0" name=""/>
        <dsp:cNvSpPr/>
      </dsp:nvSpPr>
      <dsp:spPr>
        <a:xfrm>
          <a:off x="2653064" y="1182371"/>
          <a:ext cx="644639" cy="844330"/>
        </a:xfrm>
        <a:prstGeom prst="rect">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44000" r="-44000"/>
          </a:stretch>
        </a:blipFill>
        <a:ln>
          <a:noFill/>
        </a:ln>
        <a:effectLst/>
      </dsp:spPr>
      <dsp:style>
        <a:lnRef idx="0">
          <a:scrgbClr r="0" g="0" b="0"/>
        </a:lnRef>
        <a:fillRef idx="3">
          <a:scrgbClr r="0" g="0" b="0"/>
        </a:fillRef>
        <a:effectRef idx="2">
          <a:scrgbClr r="0" g="0" b="0"/>
        </a:effectRef>
        <a:fontRef idx="minor">
          <a:schemeClr val="lt1"/>
        </a:fontRef>
      </dsp:style>
    </dsp:sp>
    <dsp:sp modelId="{625F2A2C-C9FE-41D8-A585-2E1958E828C1}">
      <dsp:nvSpPr>
        <dsp:cNvPr id="0" name=""/>
        <dsp:cNvSpPr/>
      </dsp:nvSpPr>
      <dsp:spPr>
        <a:xfrm>
          <a:off x="3373070" y="393415"/>
          <a:ext cx="1494228" cy="2422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Request verification of the debt and tell collector not to communicate with you other than providing verification.</a:t>
          </a:r>
        </a:p>
      </dsp:txBody>
      <dsp:txXfrm>
        <a:off x="3373070" y="393415"/>
        <a:ext cx="1494228" cy="2422242"/>
      </dsp:txXfrm>
    </dsp:sp>
    <dsp:sp modelId="{9470D5BF-6256-4CCA-87F3-B0C48CBAA66F}">
      <dsp:nvSpPr>
        <dsp:cNvPr id="0" name=""/>
        <dsp:cNvSpPr/>
      </dsp:nvSpPr>
      <dsp:spPr>
        <a:xfrm>
          <a:off x="5185413" y="1302136"/>
          <a:ext cx="604800" cy="6048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ADF1952-8A8B-4823-95DE-60D50B82BCC9}">
      <dsp:nvSpPr>
        <dsp:cNvPr id="0" name=""/>
        <dsp:cNvSpPr/>
      </dsp:nvSpPr>
      <dsp:spPr>
        <a:xfrm>
          <a:off x="5115698" y="1210643"/>
          <a:ext cx="744230" cy="787787"/>
        </a:xfrm>
        <a:prstGeom prst="rect">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2000" r="-2000"/>
          </a:stretch>
        </a:blipFill>
        <a:ln>
          <a:noFill/>
        </a:ln>
        <a:effectLst/>
      </dsp:spPr>
      <dsp:style>
        <a:lnRef idx="0">
          <a:scrgbClr r="0" g="0" b="0"/>
        </a:lnRef>
        <a:fillRef idx="3">
          <a:scrgbClr r="0" g="0" b="0"/>
        </a:fillRef>
        <a:effectRef idx="2">
          <a:scrgbClr r="0" g="0" b="0"/>
        </a:effectRef>
        <a:fontRef idx="minor">
          <a:schemeClr val="lt1"/>
        </a:fontRef>
      </dsp:style>
    </dsp:sp>
    <dsp:sp modelId="{36AF8822-97DB-497B-BF09-C290AACCF5D7}">
      <dsp:nvSpPr>
        <dsp:cNvPr id="0" name=""/>
        <dsp:cNvSpPr/>
      </dsp:nvSpPr>
      <dsp:spPr>
        <a:xfrm>
          <a:off x="5922037" y="500253"/>
          <a:ext cx="1706842" cy="2208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Creditors may want a police report or a report to the Federal Trade Commission (FTC) at IdentityTheft.gov.</a:t>
          </a:r>
        </a:p>
      </dsp:txBody>
      <dsp:txXfrm>
        <a:off x="5922037" y="500253"/>
        <a:ext cx="1706842" cy="2208566"/>
      </dsp:txXfrm>
    </dsp:sp>
    <dsp:sp modelId="{B6BA07C3-BFF6-4725-9A20-2825D343228D}">
      <dsp:nvSpPr>
        <dsp:cNvPr id="0" name=""/>
        <dsp:cNvSpPr/>
      </dsp:nvSpPr>
      <dsp:spPr>
        <a:xfrm>
          <a:off x="257385" y="4435064"/>
          <a:ext cx="604800" cy="6048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C6F1F99-FDDD-4477-B955-53F38D693F67}">
      <dsp:nvSpPr>
        <dsp:cNvPr id="0" name=""/>
        <dsp:cNvSpPr/>
      </dsp:nvSpPr>
      <dsp:spPr>
        <a:xfrm>
          <a:off x="219755" y="4370269"/>
          <a:ext cx="680061" cy="734390"/>
        </a:xfrm>
        <a:prstGeom prst="rect">
          <a:avLst/>
        </a:prstGeom>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t="-2000" b="-2000"/>
          </a:stretch>
        </a:blipFill>
        <a:ln>
          <a:noFill/>
        </a:ln>
        <a:effectLst/>
      </dsp:spPr>
      <dsp:style>
        <a:lnRef idx="0">
          <a:scrgbClr r="0" g="0" b="0"/>
        </a:lnRef>
        <a:fillRef idx="3">
          <a:scrgbClr r="0" g="0" b="0"/>
        </a:fillRef>
        <a:effectRef idx="2">
          <a:scrgbClr r="0" g="0" b="0"/>
        </a:effectRef>
        <a:fontRef idx="minor">
          <a:schemeClr val="lt1"/>
        </a:fontRef>
      </dsp:style>
    </dsp:sp>
    <dsp:sp modelId="{1FDC3CEB-EA38-43F0-B6C5-5FF31254ED5F}">
      <dsp:nvSpPr>
        <dsp:cNvPr id="0" name=""/>
        <dsp:cNvSpPr/>
      </dsp:nvSpPr>
      <dsp:spPr>
        <a:xfrm>
          <a:off x="991785" y="3840407"/>
          <a:ext cx="1425599" cy="1794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Check your credit reports with 3 major agencies to eliminate reports resulting from ID theft. Details ahead.</a:t>
          </a:r>
        </a:p>
      </dsp:txBody>
      <dsp:txXfrm>
        <a:off x="991785" y="3840407"/>
        <a:ext cx="1425599" cy="1794115"/>
      </dsp:txXfrm>
    </dsp:sp>
    <dsp:sp modelId="{88ADCD6B-CB40-43B3-8F23-C4DDFD15A1B8}">
      <dsp:nvSpPr>
        <dsp:cNvPr id="0" name=""/>
        <dsp:cNvSpPr/>
      </dsp:nvSpPr>
      <dsp:spPr>
        <a:xfrm>
          <a:off x="2665785" y="4435064"/>
          <a:ext cx="604800" cy="6048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9A5F848-DB53-4164-9B00-5F47A91F8FF1}">
      <dsp:nvSpPr>
        <dsp:cNvPr id="0" name=""/>
        <dsp:cNvSpPr/>
      </dsp:nvSpPr>
      <dsp:spPr>
        <a:xfrm>
          <a:off x="2670207" y="4231816"/>
          <a:ext cx="595957" cy="881723"/>
        </a:xfrm>
        <a:prstGeom prst="rect">
          <a:avLst/>
        </a:prstGeom>
        <a:blipFill>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9000" r="-9000"/>
          </a:stretch>
        </a:blipFill>
        <a:ln>
          <a:noFill/>
        </a:ln>
        <a:effectLst/>
      </dsp:spPr>
      <dsp:style>
        <a:lnRef idx="0">
          <a:scrgbClr r="0" g="0" b="0"/>
        </a:lnRef>
        <a:fillRef idx="3">
          <a:scrgbClr r="0" g="0" b="0"/>
        </a:fillRef>
        <a:effectRef idx="2">
          <a:scrgbClr r="0" g="0" b="0"/>
        </a:effectRef>
        <a:fontRef idx="minor">
          <a:schemeClr val="lt1"/>
        </a:fontRef>
      </dsp:style>
    </dsp:sp>
    <dsp:sp modelId="{97914555-CC94-4B43-9734-EA521D9DDA95}">
      <dsp:nvSpPr>
        <dsp:cNvPr id="0" name=""/>
        <dsp:cNvSpPr/>
      </dsp:nvSpPr>
      <dsp:spPr>
        <a:xfrm>
          <a:off x="3393414" y="3820092"/>
          <a:ext cx="1425599" cy="1617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Place a freeze or fraud alert on credit reports from all three agencies.</a:t>
          </a:r>
        </a:p>
      </dsp:txBody>
      <dsp:txXfrm>
        <a:off x="3393414" y="3820092"/>
        <a:ext cx="1425599" cy="1617186"/>
      </dsp:txXfrm>
    </dsp:sp>
    <dsp:sp modelId="{D973408C-DB1C-4803-9146-6D8EAB6EFC59}">
      <dsp:nvSpPr>
        <dsp:cNvPr id="0" name=""/>
        <dsp:cNvSpPr/>
      </dsp:nvSpPr>
      <dsp:spPr>
        <a:xfrm>
          <a:off x="5074185" y="4435064"/>
          <a:ext cx="604800" cy="6048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8886DDD-5B84-450F-A803-C307E94A9E34}">
      <dsp:nvSpPr>
        <dsp:cNvPr id="0" name=""/>
        <dsp:cNvSpPr/>
      </dsp:nvSpPr>
      <dsp:spPr>
        <a:xfrm>
          <a:off x="5092356" y="4317001"/>
          <a:ext cx="568459" cy="84092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9CFDB8A-7FD6-41E0-B124-D3AE39E3B151}">
      <dsp:nvSpPr>
        <dsp:cNvPr id="0" name=""/>
        <dsp:cNvSpPr/>
      </dsp:nvSpPr>
      <dsp:spPr>
        <a:xfrm>
          <a:off x="5808585" y="4037647"/>
          <a:ext cx="1425599" cy="1399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i="1" kern="1200" dirty="0"/>
            <a:t>Your Legal Services Plan can help with each of these steps.</a:t>
          </a:r>
        </a:p>
      </dsp:txBody>
      <dsp:txXfrm>
        <a:off x="5808585" y="4037647"/>
        <a:ext cx="1425599" cy="13996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AA89F-549D-4C23-9F7C-65FE68D90D92}">
      <dsp:nvSpPr>
        <dsp:cNvPr id="0" name=""/>
        <dsp:cNvSpPr/>
      </dsp:nvSpPr>
      <dsp:spPr>
        <a:xfrm>
          <a:off x="-9356" y="42446"/>
          <a:ext cx="7883372" cy="757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864C398-E123-4128-85FD-AFA6D105F6FC}">
      <dsp:nvSpPr>
        <dsp:cNvPr id="0" name=""/>
        <dsp:cNvSpPr/>
      </dsp:nvSpPr>
      <dsp:spPr>
        <a:xfrm>
          <a:off x="181668" y="115085"/>
          <a:ext cx="493034" cy="6123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C98C272-4B72-4BA8-90EF-234222C5BA36}">
      <dsp:nvSpPr>
        <dsp:cNvPr id="0" name=""/>
        <dsp:cNvSpPr/>
      </dsp:nvSpPr>
      <dsp:spPr>
        <a:xfrm>
          <a:off x="845302" y="9027"/>
          <a:ext cx="7047425" cy="824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84" tIns="80184" rIns="80184" bIns="80184" numCol="1" spcCol="1270" anchor="ctr" anchorCtr="0">
          <a:noAutofit/>
        </a:bodyPr>
        <a:lstStyle/>
        <a:p>
          <a:pPr marL="0" lvl="0" indent="0" algn="l" defTabSz="800100">
            <a:lnSpc>
              <a:spcPct val="100000"/>
            </a:lnSpc>
            <a:spcBef>
              <a:spcPct val="0"/>
            </a:spcBef>
            <a:spcAft>
              <a:spcPct val="35000"/>
            </a:spcAft>
            <a:buNone/>
          </a:pPr>
          <a:r>
            <a:rPr lang="en-US" sz="1800" kern="1200" baseline="0" dirty="0"/>
            <a:t>Review credit card statements thoroughly each month when received or issued online. Disputes need to be made within 60 days.</a:t>
          </a:r>
          <a:endParaRPr lang="en-US" sz="1800" kern="1200" dirty="0"/>
        </a:p>
      </dsp:txBody>
      <dsp:txXfrm>
        <a:off x="845302" y="9027"/>
        <a:ext cx="7047425" cy="824487"/>
      </dsp:txXfrm>
    </dsp:sp>
    <dsp:sp modelId="{24B19B02-0225-4945-9726-6AE71AA15B15}">
      <dsp:nvSpPr>
        <dsp:cNvPr id="0" name=""/>
        <dsp:cNvSpPr/>
      </dsp:nvSpPr>
      <dsp:spPr>
        <a:xfrm>
          <a:off x="-9356" y="1022926"/>
          <a:ext cx="7883372" cy="757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C393B01-0359-4D53-8FED-03D68317111E}">
      <dsp:nvSpPr>
        <dsp:cNvPr id="0" name=""/>
        <dsp:cNvSpPr/>
      </dsp:nvSpPr>
      <dsp:spPr>
        <a:xfrm>
          <a:off x="128400" y="1090622"/>
          <a:ext cx="599569" cy="622254"/>
        </a:xfrm>
        <a:prstGeom prst="rect">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1539B19-5816-46B2-B93E-2D5AD973F4E4}">
      <dsp:nvSpPr>
        <dsp:cNvPr id="0" name=""/>
        <dsp:cNvSpPr/>
      </dsp:nvSpPr>
      <dsp:spPr>
        <a:xfrm>
          <a:off x="865726" y="1022926"/>
          <a:ext cx="7006577" cy="757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84" tIns="80184" rIns="80184" bIns="80184" numCol="1" spcCol="1270" anchor="ctr" anchorCtr="0">
          <a:noAutofit/>
        </a:bodyPr>
        <a:lstStyle/>
        <a:p>
          <a:pPr marL="0" lvl="0" indent="0" algn="l" defTabSz="800100">
            <a:lnSpc>
              <a:spcPct val="100000"/>
            </a:lnSpc>
            <a:spcBef>
              <a:spcPct val="0"/>
            </a:spcBef>
            <a:spcAft>
              <a:spcPct val="35000"/>
            </a:spcAft>
            <a:buNone/>
          </a:pPr>
          <a:r>
            <a:rPr lang="en-US" sz="1800" kern="1200" baseline="0" dirty="0"/>
            <a:t>Dispute any entry you do not recognize. Also dispute any entry for a charge if you have not received the item bought</a:t>
          </a:r>
          <a:r>
            <a:rPr lang="en-US" sz="2000" kern="1200" baseline="0" dirty="0"/>
            <a:t>.</a:t>
          </a:r>
          <a:endParaRPr lang="en-US" sz="2000" kern="1200" dirty="0"/>
        </a:p>
      </dsp:txBody>
      <dsp:txXfrm>
        <a:off x="865726" y="1022926"/>
        <a:ext cx="7006577" cy="757647"/>
      </dsp:txXfrm>
    </dsp:sp>
    <dsp:sp modelId="{F21C98ED-5DBE-43B6-B0B8-45F3E5C60473}">
      <dsp:nvSpPr>
        <dsp:cNvPr id="0" name=""/>
        <dsp:cNvSpPr/>
      </dsp:nvSpPr>
      <dsp:spPr>
        <a:xfrm>
          <a:off x="-9356" y="1969986"/>
          <a:ext cx="7883372" cy="757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5523EA3-7E79-4E26-920C-3912D7A0E9FE}">
      <dsp:nvSpPr>
        <dsp:cNvPr id="0" name=""/>
        <dsp:cNvSpPr/>
      </dsp:nvSpPr>
      <dsp:spPr>
        <a:xfrm>
          <a:off x="128400" y="2096973"/>
          <a:ext cx="599569" cy="5036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8AE85EA-E78A-460D-9998-B764E2715856}">
      <dsp:nvSpPr>
        <dsp:cNvPr id="0" name=""/>
        <dsp:cNvSpPr/>
      </dsp:nvSpPr>
      <dsp:spPr>
        <a:xfrm>
          <a:off x="865726" y="1969986"/>
          <a:ext cx="7006577" cy="757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84" tIns="80184" rIns="80184" bIns="80184" numCol="1" spcCol="1270" anchor="ctr" anchorCtr="0">
          <a:noAutofit/>
        </a:bodyPr>
        <a:lstStyle/>
        <a:p>
          <a:pPr marL="0" lvl="0" indent="0" algn="l" defTabSz="800100">
            <a:lnSpc>
              <a:spcPct val="100000"/>
            </a:lnSpc>
            <a:spcBef>
              <a:spcPct val="0"/>
            </a:spcBef>
            <a:spcAft>
              <a:spcPct val="35000"/>
            </a:spcAft>
            <a:buNone/>
          </a:pPr>
          <a:r>
            <a:rPr lang="en-US" sz="1800" kern="1200" baseline="0" dirty="0"/>
            <a:t>Always put disputes in writing, even if you have already phoned in the dispute. Keep a copy.</a:t>
          </a:r>
          <a:endParaRPr lang="en-US" sz="1800" kern="1200" dirty="0"/>
        </a:p>
      </dsp:txBody>
      <dsp:txXfrm>
        <a:off x="865726" y="1969986"/>
        <a:ext cx="7006577" cy="757647"/>
      </dsp:txXfrm>
    </dsp:sp>
    <dsp:sp modelId="{E2C7B14D-71D1-46A8-B07B-BCCA4CBC5EC9}">
      <dsp:nvSpPr>
        <dsp:cNvPr id="0" name=""/>
        <dsp:cNvSpPr/>
      </dsp:nvSpPr>
      <dsp:spPr>
        <a:xfrm>
          <a:off x="-9356" y="2917045"/>
          <a:ext cx="7883372" cy="757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E88779F-32CD-4071-98DA-7AFD51691E54}">
      <dsp:nvSpPr>
        <dsp:cNvPr id="0" name=""/>
        <dsp:cNvSpPr/>
      </dsp:nvSpPr>
      <dsp:spPr>
        <a:xfrm>
          <a:off x="172790" y="3041182"/>
          <a:ext cx="510790" cy="5093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D093224-EBA7-4F39-9B2F-A44FB35E74C2}">
      <dsp:nvSpPr>
        <dsp:cNvPr id="0" name=""/>
        <dsp:cNvSpPr/>
      </dsp:nvSpPr>
      <dsp:spPr>
        <a:xfrm>
          <a:off x="865726" y="2917045"/>
          <a:ext cx="7006577" cy="757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84" tIns="80184" rIns="80184" bIns="80184" numCol="1" spcCol="1270" anchor="ctr" anchorCtr="0">
          <a:noAutofit/>
        </a:bodyPr>
        <a:lstStyle/>
        <a:p>
          <a:pPr marL="0" lvl="0" indent="0" algn="l" defTabSz="800100">
            <a:lnSpc>
              <a:spcPct val="100000"/>
            </a:lnSpc>
            <a:spcBef>
              <a:spcPct val="0"/>
            </a:spcBef>
            <a:spcAft>
              <a:spcPct val="35000"/>
            </a:spcAft>
            <a:buNone/>
          </a:pPr>
          <a:r>
            <a:rPr lang="en-US" sz="1800" kern="1200" baseline="0" dirty="0"/>
            <a:t>Items will be taken off the statement provisionally and investigated, then either removed permanently or placed back on the report.</a:t>
          </a:r>
          <a:endParaRPr lang="en-US" sz="1800" kern="1200" dirty="0"/>
        </a:p>
      </dsp:txBody>
      <dsp:txXfrm>
        <a:off x="865726" y="2917045"/>
        <a:ext cx="7006577" cy="757647"/>
      </dsp:txXfrm>
    </dsp:sp>
    <dsp:sp modelId="{7C4A5AD3-28E9-45A9-B94F-047AF38CA89F}">
      <dsp:nvSpPr>
        <dsp:cNvPr id="0" name=""/>
        <dsp:cNvSpPr/>
      </dsp:nvSpPr>
      <dsp:spPr>
        <a:xfrm>
          <a:off x="-9356" y="3864105"/>
          <a:ext cx="7883372" cy="757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ACF8E96-DC01-42E6-AC12-A0BB414DDBB3}">
      <dsp:nvSpPr>
        <dsp:cNvPr id="0" name=""/>
        <dsp:cNvSpPr/>
      </dsp:nvSpPr>
      <dsp:spPr>
        <a:xfrm>
          <a:off x="128400" y="3949880"/>
          <a:ext cx="599569" cy="58609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559A2D6-B0DF-4EDD-9E47-9C437FE714FB}">
      <dsp:nvSpPr>
        <dsp:cNvPr id="0" name=""/>
        <dsp:cNvSpPr/>
      </dsp:nvSpPr>
      <dsp:spPr>
        <a:xfrm>
          <a:off x="865726" y="3864105"/>
          <a:ext cx="7006577" cy="757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84" tIns="80184" rIns="80184" bIns="80184" numCol="1" spcCol="1270" anchor="ctr" anchorCtr="0">
          <a:noAutofit/>
        </a:bodyPr>
        <a:lstStyle/>
        <a:p>
          <a:pPr marL="0" lvl="0" indent="0" algn="l" defTabSz="800100">
            <a:lnSpc>
              <a:spcPct val="100000"/>
            </a:lnSpc>
            <a:spcBef>
              <a:spcPct val="0"/>
            </a:spcBef>
            <a:spcAft>
              <a:spcPct val="35000"/>
            </a:spcAft>
            <a:buNone/>
          </a:pPr>
          <a:r>
            <a:rPr lang="en-US" sz="1800" kern="1200" baseline="0" dirty="0"/>
            <a:t>If ID theft is likely, make a police report or a report to FTC at identitytheft.gov. </a:t>
          </a:r>
          <a:endParaRPr lang="en-US" sz="1800" kern="1200" dirty="0"/>
        </a:p>
      </dsp:txBody>
      <dsp:txXfrm>
        <a:off x="865726" y="3864105"/>
        <a:ext cx="7006577" cy="757647"/>
      </dsp:txXfrm>
    </dsp:sp>
    <dsp:sp modelId="{DC5EDEAF-C7B5-4556-B887-CD8CD52837A0}">
      <dsp:nvSpPr>
        <dsp:cNvPr id="0" name=""/>
        <dsp:cNvSpPr/>
      </dsp:nvSpPr>
      <dsp:spPr>
        <a:xfrm>
          <a:off x="0" y="4820192"/>
          <a:ext cx="7883372" cy="757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B2C2BCB-0AE9-4E5B-A1DF-28C9D6FC7E3B}">
      <dsp:nvSpPr>
        <dsp:cNvPr id="0" name=""/>
        <dsp:cNvSpPr/>
      </dsp:nvSpPr>
      <dsp:spPr>
        <a:xfrm>
          <a:off x="146156" y="4885212"/>
          <a:ext cx="564057" cy="60955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121A33D-1968-43C2-9BAD-C8CCA99726D4}">
      <dsp:nvSpPr>
        <dsp:cNvPr id="0" name=""/>
        <dsp:cNvSpPr/>
      </dsp:nvSpPr>
      <dsp:spPr>
        <a:xfrm>
          <a:off x="865726" y="4811165"/>
          <a:ext cx="7006577" cy="757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84" tIns="80184" rIns="80184" bIns="80184" numCol="1" spcCol="1270" anchor="ctr" anchorCtr="0">
          <a:noAutofit/>
        </a:bodyPr>
        <a:lstStyle/>
        <a:p>
          <a:pPr marL="0" lvl="0" indent="0" algn="l" defTabSz="800100">
            <a:lnSpc>
              <a:spcPct val="100000"/>
            </a:lnSpc>
            <a:spcBef>
              <a:spcPct val="0"/>
            </a:spcBef>
            <a:spcAft>
              <a:spcPct val="35000"/>
            </a:spcAft>
            <a:buNone/>
          </a:pPr>
          <a:r>
            <a:rPr lang="en-US" sz="1800" kern="1200" baseline="0" dirty="0"/>
            <a:t>Get credit reports and review for erroneous entries. Your Legal Services Plan can assist in obtaining and disputing report entries.</a:t>
          </a:r>
          <a:endParaRPr lang="en-US" sz="1800" kern="1200" dirty="0"/>
        </a:p>
      </dsp:txBody>
      <dsp:txXfrm>
        <a:off x="865726" y="4811165"/>
        <a:ext cx="7006577" cy="7576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8F105-02A2-48B6-B3E9-A9119AB3377E}">
      <dsp:nvSpPr>
        <dsp:cNvPr id="0" name=""/>
        <dsp:cNvSpPr/>
      </dsp:nvSpPr>
      <dsp:spPr>
        <a:xfrm>
          <a:off x="517754" y="27299"/>
          <a:ext cx="859957" cy="85995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5A5E6B6-9CE6-4CB3-A139-BCD98C8364D7}">
      <dsp:nvSpPr>
        <dsp:cNvPr id="0" name=""/>
        <dsp:cNvSpPr/>
      </dsp:nvSpPr>
      <dsp:spPr>
        <a:xfrm>
          <a:off x="701023" y="210569"/>
          <a:ext cx="493417" cy="4934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AAE1AAB-89B0-4912-87D2-E90487046917}">
      <dsp:nvSpPr>
        <dsp:cNvPr id="0" name=""/>
        <dsp:cNvSpPr/>
      </dsp:nvSpPr>
      <dsp:spPr>
        <a:xfrm>
          <a:off x="122737" y="1018342"/>
          <a:ext cx="1634736" cy="2426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If debit card is missing, notify bank by phone and in writing within 2 days. </a:t>
          </a:r>
          <a:r>
            <a:rPr lang="en-US" sz="1600" b="1" i="1" kern="1200" dirty="0"/>
            <a:t>Credit cards have better protection than debit cards.</a:t>
          </a:r>
          <a:endParaRPr lang="en-US" sz="1600" kern="1200" dirty="0"/>
        </a:p>
      </dsp:txBody>
      <dsp:txXfrm>
        <a:off x="122737" y="1018342"/>
        <a:ext cx="1634736" cy="2426533"/>
      </dsp:txXfrm>
    </dsp:sp>
    <dsp:sp modelId="{FA342E49-5286-4A0B-8A2D-FCB47C9F3808}">
      <dsp:nvSpPr>
        <dsp:cNvPr id="0" name=""/>
        <dsp:cNvSpPr/>
      </dsp:nvSpPr>
      <dsp:spPr>
        <a:xfrm>
          <a:off x="2632705" y="2584"/>
          <a:ext cx="859957" cy="85995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B893773-F3E8-4A6B-A66D-EC9B96DC3D49}">
      <dsp:nvSpPr>
        <dsp:cNvPr id="0" name=""/>
        <dsp:cNvSpPr/>
      </dsp:nvSpPr>
      <dsp:spPr>
        <a:xfrm>
          <a:off x="2910523" y="184352"/>
          <a:ext cx="493417" cy="4934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E2E1F60-7E6A-4231-9037-0A14E64BF88A}">
      <dsp:nvSpPr>
        <dsp:cNvPr id="0" name=""/>
        <dsp:cNvSpPr/>
      </dsp:nvSpPr>
      <dsp:spPr>
        <a:xfrm>
          <a:off x="2196164" y="980520"/>
          <a:ext cx="1676225" cy="2016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Check bank statements each month when received or posted online.</a:t>
          </a:r>
        </a:p>
      </dsp:txBody>
      <dsp:txXfrm>
        <a:off x="2196164" y="980520"/>
        <a:ext cx="1676225" cy="2016333"/>
      </dsp:txXfrm>
    </dsp:sp>
    <dsp:sp modelId="{E9B3FC2E-EE83-4CE2-9E41-83C30ECD2400}">
      <dsp:nvSpPr>
        <dsp:cNvPr id="0" name=""/>
        <dsp:cNvSpPr/>
      </dsp:nvSpPr>
      <dsp:spPr>
        <a:xfrm>
          <a:off x="5081584" y="0"/>
          <a:ext cx="859957" cy="85995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FB8A3FA-7BF0-47E9-95F8-8BD1B8A1DAC5}">
      <dsp:nvSpPr>
        <dsp:cNvPr id="0" name=""/>
        <dsp:cNvSpPr/>
      </dsp:nvSpPr>
      <dsp:spPr>
        <a:xfrm>
          <a:off x="5264852" y="162686"/>
          <a:ext cx="493417" cy="493417"/>
        </a:xfrm>
        <a:prstGeom prst="rect">
          <a:avLst/>
        </a:prstGeom>
        <a:blipFill>
          <a:blip xmlns:r="http://schemas.openxmlformats.org/officeDocument/2006/relationships" r:embed="rId5">
            <a:extLst>
              <a:ext uri="{837473B0-CC2E-450A-ABE3-18F120FF3D39}">
                <a1611:picAttrSrcUrl xmlns:a1611="http://schemas.microsoft.com/office/drawing/2016/11/main" r:id="rId6"/>
              </a:ext>
            </a:extLst>
          </a:blip>
          <a:srcRect/>
          <a:stretch>
            <a:fillRect l="-35000" r="-35000"/>
          </a:stretch>
        </a:blipFill>
        <a:ln>
          <a:noFill/>
        </a:ln>
        <a:effectLst/>
      </dsp:spPr>
      <dsp:style>
        <a:lnRef idx="0">
          <a:scrgbClr r="0" g="0" b="0"/>
        </a:lnRef>
        <a:fillRef idx="3">
          <a:scrgbClr r="0" g="0" b="0"/>
        </a:fillRef>
        <a:effectRef idx="2">
          <a:scrgbClr r="0" g="0" b="0"/>
        </a:effectRef>
        <a:fontRef idx="minor">
          <a:schemeClr val="lt1"/>
        </a:fontRef>
      </dsp:style>
    </dsp:sp>
    <dsp:sp modelId="{D74CC47E-FF95-4D07-B3D9-6AB83DEFCB2C}">
      <dsp:nvSpPr>
        <dsp:cNvPr id="0" name=""/>
        <dsp:cNvSpPr/>
      </dsp:nvSpPr>
      <dsp:spPr>
        <a:xfrm>
          <a:off x="4624387" y="950373"/>
          <a:ext cx="1959672" cy="1987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You need to dispute any erroneous items – ATM withdrawals or checks – within 60 days of the statement being issued.</a:t>
          </a:r>
        </a:p>
      </dsp:txBody>
      <dsp:txXfrm>
        <a:off x="4624387" y="950373"/>
        <a:ext cx="1959672" cy="1987396"/>
      </dsp:txXfrm>
    </dsp:sp>
    <dsp:sp modelId="{B6819D1F-308A-4CE6-8A05-04CE01245996}">
      <dsp:nvSpPr>
        <dsp:cNvPr id="0" name=""/>
        <dsp:cNvSpPr/>
      </dsp:nvSpPr>
      <dsp:spPr>
        <a:xfrm>
          <a:off x="759370" y="3240078"/>
          <a:ext cx="859957" cy="85995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6D72D4E-6E3A-43CB-96F8-599DBBE69373}">
      <dsp:nvSpPr>
        <dsp:cNvPr id="0" name=""/>
        <dsp:cNvSpPr/>
      </dsp:nvSpPr>
      <dsp:spPr>
        <a:xfrm>
          <a:off x="915524" y="3430839"/>
          <a:ext cx="493417" cy="4934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5DF25D8-56BD-4F03-9550-5C119A3E9071}">
      <dsp:nvSpPr>
        <dsp:cNvPr id="0" name=""/>
        <dsp:cNvSpPr/>
      </dsp:nvSpPr>
      <dsp:spPr>
        <a:xfrm>
          <a:off x="604960" y="4345471"/>
          <a:ext cx="990802" cy="1536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Dispute in writing. Keep a copy.</a:t>
          </a:r>
        </a:p>
      </dsp:txBody>
      <dsp:txXfrm>
        <a:off x="604960" y="4345471"/>
        <a:ext cx="990802" cy="1536734"/>
      </dsp:txXfrm>
    </dsp:sp>
    <dsp:sp modelId="{281C3A86-3615-46C0-8DCC-C865AE68D1B5}">
      <dsp:nvSpPr>
        <dsp:cNvPr id="0" name=""/>
        <dsp:cNvSpPr/>
      </dsp:nvSpPr>
      <dsp:spPr>
        <a:xfrm>
          <a:off x="2646472" y="3269709"/>
          <a:ext cx="859957" cy="85995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B2C3796-A0EF-4758-8B4F-7172A9F8D4AD}">
      <dsp:nvSpPr>
        <dsp:cNvPr id="0" name=""/>
        <dsp:cNvSpPr/>
      </dsp:nvSpPr>
      <dsp:spPr>
        <a:xfrm>
          <a:off x="2894121" y="3437752"/>
          <a:ext cx="493417" cy="493417"/>
        </a:xfrm>
        <a:prstGeom prst="rect">
          <a:avLst/>
        </a:prstGeom>
        <a:blipFill>
          <a:blip xmlns:r="http://schemas.openxmlformats.org/officeDocument/2006/relationships" r:embed="rId9">
            <a:extLst>
              <a:ext uri="{837473B0-CC2E-450A-ABE3-18F120FF3D39}">
                <a1611:picAttrSrcUrl xmlns:a1611="http://schemas.microsoft.com/office/drawing/2016/11/main" r:id="rId10"/>
              </a:ext>
            </a:extLst>
          </a:blip>
          <a:srcRect/>
          <a:stretch>
            <a:fillRect l="-40000" r="-40000"/>
          </a:stretch>
        </a:blipFill>
        <a:ln>
          <a:noFill/>
        </a:ln>
        <a:effectLst/>
      </dsp:spPr>
      <dsp:style>
        <a:lnRef idx="0">
          <a:scrgbClr r="0" g="0" b="0"/>
        </a:lnRef>
        <a:fillRef idx="3">
          <a:scrgbClr r="0" g="0" b="0"/>
        </a:fillRef>
        <a:effectRef idx="2">
          <a:scrgbClr r="0" g="0" b="0"/>
        </a:effectRef>
        <a:fontRef idx="minor">
          <a:schemeClr val="lt1"/>
        </a:fontRef>
      </dsp:style>
    </dsp:sp>
    <dsp:sp modelId="{E77CF738-8AE1-4068-880B-B2EF2E7CD553}">
      <dsp:nvSpPr>
        <dsp:cNvPr id="0" name=""/>
        <dsp:cNvSpPr/>
      </dsp:nvSpPr>
      <dsp:spPr>
        <a:xfrm>
          <a:off x="2243398" y="4261653"/>
          <a:ext cx="1830185" cy="1585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If ID theft is likely, make a police report or a report to FTC at identitytheft.gov</a:t>
          </a:r>
          <a:r>
            <a:rPr lang="en-US" sz="1400" kern="1200" dirty="0"/>
            <a:t>. </a:t>
          </a:r>
        </a:p>
      </dsp:txBody>
      <dsp:txXfrm>
        <a:off x="2243398" y="4261653"/>
        <a:ext cx="1830185" cy="1585648"/>
      </dsp:txXfrm>
    </dsp:sp>
    <dsp:sp modelId="{D50B9D59-9962-41E7-A94F-85E989D1C573}">
      <dsp:nvSpPr>
        <dsp:cNvPr id="0" name=""/>
        <dsp:cNvSpPr/>
      </dsp:nvSpPr>
      <dsp:spPr>
        <a:xfrm>
          <a:off x="5172699" y="3258151"/>
          <a:ext cx="859957" cy="85995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08653B1-B8A4-4395-8018-1D358C2DCEB7}">
      <dsp:nvSpPr>
        <dsp:cNvPr id="0" name=""/>
        <dsp:cNvSpPr/>
      </dsp:nvSpPr>
      <dsp:spPr>
        <a:xfrm>
          <a:off x="5367292" y="3466057"/>
          <a:ext cx="493417" cy="49341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4E44F6D-6B39-40E0-9D69-DEA3361C847B}">
      <dsp:nvSpPr>
        <dsp:cNvPr id="0" name=""/>
        <dsp:cNvSpPr/>
      </dsp:nvSpPr>
      <dsp:spPr>
        <a:xfrm>
          <a:off x="4785953" y="4254173"/>
          <a:ext cx="1724608" cy="1536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Get credit reports and review for erroneous entries. Your Legal Services Plan can assist.</a:t>
          </a:r>
        </a:p>
      </dsp:txBody>
      <dsp:txXfrm>
        <a:off x="4785953" y="4254173"/>
        <a:ext cx="1724608" cy="15367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3750B-3DCC-443A-AF09-9DD8D1A55957}">
      <dsp:nvSpPr>
        <dsp:cNvPr id="0" name=""/>
        <dsp:cNvSpPr/>
      </dsp:nvSpPr>
      <dsp:spPr>
        <a:xfrm>
          <a:off x="0" y="4928357"/>
          <a:ext cx="1626576" cy="646844"/>
        </a:xfrm>
        <a:prstGeom prst="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w="6350" cap="flat" cmpd="sng" algn="in">
          <a:solidFill>
            <a:schemeClr val="accent5">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5682" tIns="163576" rIns="115682"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Alert</a:t>
          </a:r>
        </a:p>
      </dsp:txBody>
      <dsp:txXfrm>
        <a:off x="0" y="4928357"/>
        <a:ext cx="1626576" cy="646844"/>
      </dsp:txXfrm>
    </dsp:sp>
    <dsp:sp modelId="{8ED5E2B0-853B-4B95-886B-BB45B70E1C9E}">
      <dsp:nvSpPr>
        <dsp:cNvPr id="0" name=""/>
        <dsp:cNvSpPr/>
      </dsp:nvSpPr>
      <dsp:spPr>
        <a:xfrm>
          <a:off x="1626575" y="4928357"/>
          <a:ext cx="4879728" cy="646844"/>
        </a:xfrm>
        <a:prstGeom prst="rect">
          <a:avLst/>
        </a:prstGeom>
        <a:solidFill>
          <a:schemeClr val="accent5">
            <a:tint val="40000"/>
            <a:alpha val="90000"/>
            <a:hueOff val="0"/>
            <a:satOff val="0"/>
            <a:lumOff val="0"/>
            <a:alphaOff val="0"/>
          </a:schemeClr>
        </a:solidFill>
        <a:ln w="6350" cap="flat" cmpd="sng" algn="in">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8984" tIns="228600" rIns="98984" bIns="228600" numCol="1" spcCol="1270" anchor="ctr" anchorCtr="0">
          <a:noAutofit/>
        </a:bodyPr>
        <a:lstStyle/>
        <a:p>
          <a:pPr marL="0" lvl="0" indent="0" algn="l" defTabSz="800100">
            <a:lnSpc>
              <a:spcPct val="90000"/>
            </a:lnSpc>
            <a:spcBef>
              <a:spcPct val="0"/>
            </a:spcBef>
            <a:spcAft>
              <a:spcPct val="35000"/>
            </a:spcAft>
            <a:buNone/>
          </a:pPr>
          <a:r>
            <a:rPr lang="en-US" sz="1800" kern="1200" dirty="0"/>
            <a:t>A fraud alert will notify any creditor requesting a report for issuance of new credit of possible ID theft fraud. Fraud alerts now last a year.</a:t>
          </a:r>
        </a:p>
      </dsp:txBody>
      <dsp:txXfrm>
        <a:off x="1626575" y="4928357"/>
        <a:ext cx="4879728" cy="646844"/>
      </dsp:txXfrm>
    </dsp:sp>
    <dsp:sp modelId="{EBA385CD-A129-40CD-89EC-A94A8486336E}">
      <dsp:nvSpPr>
        <dsp:cNvPr id="0" name=""/>
        <dsp:cNvSpPr/>
      </dsp:nvSpPr>
      <dsp:spPr>
        <a:xfrm rot="10800000">
          <a:off x="0" y="3943213"/>
          <a:ext cx="1626576" cy="994846"/>
        </a:xfrm>
        <a:prstGeom prst="upArrowCallout">
          <a:avLst>
            <a:gd name="adj1" fmla="val 5000"/>
            <a:gd name="adj2" fmla="val 10000"/>
            <a:gd name="adj3" fmla="val 15000"/>
            <a:gd name="adj4" fmla="val 64977"/>
          </a:avLst>
        </a:prstGeom>
        <a:gradFill rotWithShape="0">
          <a:gsLst>
            <a:gs pos="0">
              <a:schemeClr val="accent5">
                <a:hueOff val="3565310"/>
                <a:satOff val="-9461"/>
                <a:lumOff val="-510"/>
                <a:alphaOff val="0"/>
                <a:tint val="94000"/>
                <a:satMod val="103000"/>
                <a:lumMod val="102000"/>
              </a:schemeClr>
            </a:gs>
            <a:gs pos="50000">
              <a:schemeClr val="accent5">
                <a:hueOff val="3565310"/>
                <a:satOff val="-9461"/>
                <a:lumOff val="-510"/>
                <a:alphaOff val="0"/>
                <a:shade val="100000"/>
                <a:satMod val="110000"/>
                <a:lumMod val="100000"/>
              </a:schemeClr>
            </a:gs>
            <a:gs pos="100000">
              <a:schemeClr val="accent5">
                <a:hueOff val="3565310"/>
                <a:satOff val="-9461"/>
                <a:lumOff val="-510"/>
                <a:alphaOff val="0"/>
                <a:shade val="78000"/>
                <a:satMod val="120000"/>
                <a:lumMod val="99000"/>
              </a:schemeClr>
            </a:gs>
          </a:gsLst>
          <a:lin ang="5400000" scaled="0"/>
        </a:gradFill>
        <a:ln w="6350" cap="flat" cmpd="sng" algn="in">
          <a:solidFill>
            <a:schemeClr val="accent5">
              <a:hueOff val="3565310"/>
              <a:satOff val="-9461"/>
              <a:lumOff val="-51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5682" tIns="163576" rIns="115682"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Freeze</a:t>
          </a:r>
        </a:p>
      </dsp:txBody>
      <dsp:txXfrm rot="-10800000">
        <a:off x="0" y="3943213"/>
        <a:ext cx="1626576" cy="646650"/>
      </dsp:txXfrm>
    </dsp:sp>
    <dsp:sp modelId="{7F50B35B-A396-4772-B533-BE6B9ACDA87B}">
      <dsp:nvSpPr>
        <dsp:cNvPr id="0" name=""/>
        <dsp:cNvSpPr/>
      </dsp:nvSpPr>
      <dsp:spPr>
        <a:xfrm>
          <a:off x="1626575" y="3943213"/>
          <a:ext cx="4879728" cy="646650"/>
        </a:xfrm>
        <a:prstGeom prst="rect">
          <a:avLst/>
        </a:prstGeom>
        <a:solidFill>
          <a:schemeClr val="accent5">
            <a:tint val="40000"/>
            <a:alpha val="90000"/>
            <a:hueOff val="3740953"/>
            <a:satOff val="-8635"/>
            <a:lumOff val="-579"/>
            <a:alphaOff val="0"/>
          </a:schemeClr>
        </a:solidFill>
        <a:ln w="6350" cap="flat" cmpd="sng" algn="in">
          <a:solidFill>
            <a:schemeClr val="accent5">
              <a:tint val="40000"/>
              <a:alpha val="90000"/>
              <a:hueOff val="3740953"/>
              <a:satOff val="-8635"/>
              <a:lumOff val="-579"/>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8984" tIns="228600" rIns="98984" bIns="228600" numCol="1" spcCol="1270" anchor="ctr" anchorCtr="0">
          <a:noAutofit/>
        </a:bodyPr>
        <a:lstStyle/>
        <a:p>
          <a:pPr marL="0" lvl="0" indent="0" algn="l" defTabSz="800100">
            <a:lnSpc>
              <a:spcPct val="90000"/>
            </a:lnSpc>
            <a:spcBef>
              <a:spcPct val="0"/>
            </a:spcBef>
            <a:spcAft>
              <a:spcPct val="35000"/>
            </a:spcAft>
            <a:buNone/>
          </a:pPr>
          <a:r>
            <a:rPr lang="en-US" sz="1800" kern="1200" dirty="0"/>
            <a:t>A credit freeze will stop credit report from being used for new credit unless you lift it. Freezes from each agency are now free.</a:t>
          </a:r>
        </a:p>
      </dsp:txBody>
      <dsp:txXfrm>
        <a:off x="1626575" y="3943213"/>
        <a:ext cx="4879728" cy="646650"/>
      </dsp:txXfrm>
    </dsp:sp>
    <dsp:sp modelId="{E67E2174-43AD-4F90-A0AB-9D399A91BDA1}">
      <dsp:nvSpPr>
        <dsp:cNvPr id="0" name=""/>
        <dsp:cNvSpPr/>
      </dsp:nvSpPr>
      <dsp:spPr>
        <a:xfrm rot="10800000">
          <a:off x="0" y="2958069"/>
          <a:ext cx="1626576" cy="994846"/>
        </a:xfrm>
        <a:prstGeom prst="upArrowCallout">
          <a:avLst>
            <a:gd name="adj1" fmla="val 5000"/>
            <a:gd name="adj2" fmla="val 10000"/>
            <a:gd name="adj3" fmla="val 15000"/>
            <a:gd name="adj4" fmla="val 64977"/>
          </a:avLst>
        </a:prstGeom>
        <a:gradFill rotWithShape="0">
          <a:gsLst>
            <a:gs pos="0">
              <a:schemeClr val="accent5">
                <a:hueOff val="7130620"/>
                <a:satOff val="-18922"/>
                <a:lumOff val="-1020"/>
                <a:alphaOff val="0"/>
                <a:tint val="94000"/>
                <a:satMod val="103000"/>
                <a:lumMod val="102000"/>
              </a:schemeClr>
            </a:gs>
            <a:gs pos="50000">
              <a:schemeClr val="accent5">
                <a:hueOff val="7130620"/>
                <a:satOff val="-18922"/>
                <a:lumOff val="-1020"/>
                <a:alphaOff val="0"/>
                <a:shade val="100000"/>
                <a:satMod val="110000"/>
                <a:lumMod val="100000"/>
              </a:schemeClr>
            </a:gs>
            <a:gs pos="100000">
              <a:schemeClr val="accent5">
                <a:hueOff val="7130620"/>
                <a:satOff val="-18922"/>
                <a:lumOff val="-1020"/>
                <a:alphaOff val="0"/>
                <a:shade val="78000"/>
                <a:satMod val="120000"/>
                <a:lumMod val="99000"/>
              </a:schemeClr>
            </a:gs>
          </a:gsLst>
          <a:lin ang="5400000" scaled="0"/>
        </a:gradFill>
        <a:ln w="6350" cap="flat" cmpd="sng" algn="in">
          <a:solidFill>
            <a:schemeClr val="accent5">
              <a:hueOff val="7130620"/>
              <a:satOff val="-18922"/>
              <a:lumOff val="-102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5682" tIns="163576" rIns="115682"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Dispute</a:t>
          </a:r>
        </a:p>
      </dsp:txBody>
      <dsp:txXfrm rot="-10800000">
        <a:off x="0" y="2958069"/>
        <a:ext cx="1626576" cy="646650"/>
      </dsp:txXfrm>
    </dsp:sp>
    <dsp:sp modelId="{D9E0A150-BDA2-405A-BE45-C6DC3628BDAE}">
      <dsp:nvSpPr>
        <dsp:cNvPr id="0" name=""/>
        <dsp:cNvSpPr/>
      </dsp:nvSpPr>
      <dsp:spPr>
        <a:xfrm>
          <a:off x="1591051" y="2937726"/>
          <a:ext cx="4879728" cy="646650"/>
        </a:xfrm>
        <a:prstGeom prst="rect">
          <a:avLst/>
        </a:prstGeom>
        <a:solidFill>
          <a:schemeClr val="accent5">
            <a:tint val="40000"/>
            <a:alpha val="90000"/>
            <a:hueOff val="7481906"/>
            <a:satOff val="-17270"/>
            <a:lumOff val="-1158"/>
            <a:alphaOff val="0"/>
          </a:schemeClr>
        </a:solidFill>
        <a:ln w="6350" cap="flat" cmpd="sng" algn="in">
          <a:solidFill>
            <a:schemeClr val="accent5">
              <a:tint val="40000"/>
              <a:alpha val="90000"/>
              <a:hueOff val="7481906"/>
              <a:satOff val="-17270"/>
              <a:lumOff val="-1158"/>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8984" tIns="228600" rIns="98984" bIns="228600" numCol="1" spcCol="1270" anchor="ctr" anchorCtr="0">
          <a:noAutofit/>
        </a:bodyPr>
        <a:lstStyle/>
        <a:p>
          <a:pPr marL="0" lvl="0" indent="0" algn="l" defTabSz="800100">
            <a:lnSpc>
              <a:spcPct val="90000"/>
            </a:lnSpc>
            <a:spcBef>
              <a:spcPct val="0"/>
            </a:spcBef>
            <a:spcAft>
              <a:spcPct val="35000"/>
            </a:spcAft>
            <a:buNone/>
          </a:pPr>
          <a:r>
            <a:rPr lang="en-US" sz="1800" kern="1200" dirty="0"/>
            <a:t>Always dispute in writing and keep a copy</a:t>
          </a:r>
          <a:r>
            <a:rPr lang="en-US" sz="1200" kern="1200" dirty="0"/>
            <a:t>.</a:t>
          </a:r>
        </a:p>
      </dsp:txBody>
      <dsp:txXfrm>
        <a:off x="1591051" y="2937726"/>
        <a:ext cx="4879728" cy="646650"/>
      </dsp:txXfrm>
    </dsp:sp>
    <dsp:sp modelId="{F46570BA-702B-4003-9BA9-A18D1066BC9D}">
      <dsp:nvSpPr>
        <dsp:cNvPr id="0" name=""/>
        <dsp:cNvSpPr/>
      </dsp:nvSpPr>
      <dsp:spPr>
        <a:xfrm rot="10800000">
          <a:off x="0" y="1972925"/>
          <a:ext cx="1626576" cy="994846"/>
        </a:xfrm>
        <a:prstGeom prst="upArrowCallout">
          <a:avLst>
            <a:gd name="adj1" fmla="val 5000"/>
            <a:gd name="adj2" fmla="val 10000"/>
            <a:gd name="adj3" fmla="val 15000"/>
            <a:gd name="adj4" fmla="val 64977"/>
          </a:avLst>
        </a:prstGeom>
        <a:gradFill rotWithShape="0">
          <a:gsLst>
            <a:gs pos="0">
              <a:schemeClr val="accent5">
                <a:hueOff val="10695930"/>
                <a:satOff val="-28382"/>
                <a:lumOff val="-1530"/>
                <a:alphaOff val="0"/>
                <a:tint val="94000"/>
                <a:satMod val="103000"/>
                <a:lumMod val="102000"/>
              </a:schemeClr>
            </a:gs>
            <a:gs pos="50000">
              <a:schemeClr val="accent5">
                <a:hueOff val="10695930"/>
                <a:satOff val="-28382"/>
                <a:lumOff val="-1530"/>
                <a:alphaOff val="0"/>
                <a:shade val="100000"/>
                <a:satMod val="110000"/>
                <a:lumMod val="100000"/>
              </a:schemeClr>
            </a:gs>
            <a:gs pos="100000">
              <a:schemeClr val="accent5">
                <a:hueOff val="10695930"/>
                <a:satOff val="-28382"/>
                <a:lumOff val="-1530"/>
                <a:alphaOff val="0"/>
                <a:shade val="78000"/>
                <a:satMod val="120000"/>
                <a:lumMod val="99000"/>
              </a:schemeClr>
            </a:gs>
          </a:gsLst>
          <a:lin ang="5400000" scaled="0"/>
        </a:gradFill>
        <a:ln w="6350" cap="flat" cmpd="sng" algn="in">
          <a:solidFill>
            <a:schemeClr val="accent5">
              <a:hueOff val="10695930"/>
              <a:satOff val="-28382"/>
              <a:lumOff val="-153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5682" tIns="163576" rIns="115682"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Only Use</a:t>
          </a:r>
        </a:p>
      </dsp:txBody>
      <dsp:txXfrm rot="-10800000">
        <a:off x="0" y="1972925"/>
        <a:ext cx="1626576" cy="646650"/>
      </dsp:txXfrm>
    </dsp:sp>
    <dsp:sp modelId="{75DF3DBE-4377-45D3-87B8-F81FDD6DDCB1}">
      <dsp:nvSpPr>
        <dsp:cNvPr id="0" name=""/>
        <dsp:cNvSpPr/>
      </dsp:nvSpPr>
      <dsp:spPr>
        <a:xfrm>
          <a:off x="1626575" y="1972925"/>
          <a:ext cx="4879728" cy="646650"/>
        </a:xfrm>
        <a:prstGeom prst="rect">
          <a:avLst/>
        </a:prstGeom>
        <a:solidFill>
          <a:schemeClr val="accent5">
            <a:tint val="40000"/>
            <a:alpha val="90000"/>
            <a:hueOff val="11222858"/>
            <a:satOff val="-25905"/>
            <a:lumOff val="-1737"/>
            <a:alphaOff val="0"/>
          </a:schemeClr>
        </a:solidFill>
        <a:ln w="6350" cap="flat" cmpd="sng" algn="in">
          <a:solidFill>
            <a:schemeClr val="accent5">
              <a:tint val="40000"/>
              <a:alpha val="90000"/>
              <a:hueOff val="11222858"/>
              <a:satOff val="-25905"/>
              <a:lumOff val="-1737"/>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8984" tIns="228600" rIns="98984" bIns="228600" numCol="1" spcCol="1270" anchor="ctr" anchorCtr="0">
          <a:noAutofit/>
        </a:bodyPr>
        <a:lstStyle/>
        <a:p>
          <a:pPr marL="0" lvl="0" indent="0" algn="l" defTabSz="800100">
            <a:lnSpc>
              <a:spcPct val="90000"/>
            </a:lnSpc>
            <a:spcBef>
              <a:spcPct val="0"/>
            </a:spcBef>
            <a:spcAft>
              <a:spcPct val="35000"/>
            </a:spcAft>
            <a:buNone/>
          </a:pPr>
          <a:r>
            <a:rPr lang="en-US" sz="1800" kern="1200" dirty="0"/>
            <a:t>Always use annualcreditreport.com for annual free credit reports from Experian, Equifax, TransUnion.</a:t>
          </a:r>
        </a:p>
      </dsp:txBody>
      <dsp:txXfrm>
        <a:off x="1626575" y="1972925"/>
        <a:ext cx="4879728" cy="646650"/>
      </dsp:txXfrm>
    </dsp:sp>
    <dsp:sp modelId="{9DE4EC7A-2FB5-4F7F-91AB-565375EE29C5}">
      <dsp:nvSpPr>
        <dsp:cNvPr id="0" name=""/>
        <dsp:cNvSpPr/>
      </dsp:nvSpPr>
      <dsp:spPr>
        <a:xfrm rot="10800000">
          <a:off x="0" y="987782"/>
          <a:ext cx="1626576" cy="994846"/>
        </a:xfrm>
        <a:prstGeom prst="upArrowCallout">
          <a:avLst>
            <a:gd name="adj1" fmla="val 5000"/>
            <a:gd name="adj2" fmla="val 10000"/>
            <a:gd name="adj3" fmla="val 15000"/>
            <a:gd name="adj4" fmla="val 64977"/>
          </a:avLst>
        </a:prstGeom>
        <a:gradFill rotWithShape="0">
          <a:gsLst>
            <a:gs pos="0">
              <a:schemeClr val="accent5">
                <a:hueOff val="14261240"/>
                <a:satOff val="-37843"/>
                <a:lumOff val="-2040"/>
                <a:alphaOff val="0"/>
                <a:tint val="94000"/>
                <a:satMod val="103000"/>
                <a:lumMod val="102000"/>
              </a:schemeClr>
            </a:gs>
            <a:gs pos="50000">
              <a:schemeClr val="accent5">
                <a:hueOff val="14261240"/>
                <a:satOff val="-37843"/>
                <a:lumOff val="-2040"/>
                <a:alphaOff val="0"/>
                <a:shade val="100000"/>
                <a:satMod val="110000"/>
                <a:lumMod val="100000"/>
              </a:schemeClr>
            </a:gs>
            <a:gs pos="100000">
              <a:schemeClr val="accent5">
                <a:hueOff val="14261240"/>
                <a:satOff val="-37843"/>
                <a:lumOff val="-2040"/>
                <a:alphaOff val="0"/>
                <a:shade val="78000"/>
                <a:satMod val="120000"/>
                <a:lumMod val="99000"/>
              </a:schemeClr>
            </a:gs>
          </a:gsLst>
          <a:lin ang="5400000" scaled="0"/>
        </a:gradFill>
        <a:ln w="6350" cap="flat" cmpd="sng" algn="in">
          <a:solidFill>
            <a:schemeClr val="accent5">
              <a:hueOff val="14261240"/>
              <a:satOff val="-37843"/>
              <a:lumOff val="-204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5682" tIns="163576" rIns="115682"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Get Report</a:t>
          </a:r>
        </a:p>
      </dsp:txBody>
      <dsp:txXfrm rot="-10800000">
        <a:off x="0" y="987782"/>
        <a:ext cx="1626576" cy="646650"/>
      </dsp:txXfrm>
    </dsp:sp>
    <dsp:sp modelId="{682E8B52-F72E-4E72-AD44-D584761CDE4A}">
      <dsp:nvSpPr>
        <dsp:cNvPr id="0" name=""/>
        <dsp:cNvSpPr/>
      </dsp:nvSpPr>
      <dsp:spPr>
        <a:xfrm>
          <a:off x="1626575" y="987782"/>
          <a:ext cx="4879728" cy="646650"/>
        </a:xfrm>
        <a:prstGeom prst="rect">
          <a:avLst/>
        </a:prstGeom>
        <a:solidFill>
          <a:schemeClr val="accent5">
            <a:tint val="40000"/>
            <a:alpha val="90000"/>
            <a:hueOff val="14963811"/>
            <a:satOff val="-34540"/>
            <a:lumOff val="-2316"/>
            <a:alphaOff val="0"/>
          </a:schemeClr>
        </a:solidFill>
        <a:ln w="6350" cap="flat" cmpd="sng" algn="in">
          <a:solidFill>
            <a:schemeClr val="accent5">
              <a:tint val="40000"/>
              <a:alpha val="90000"/>
              <a:hueOff val="14963811"/>
              <a:satOff val="-34540"/>
              <a:lumOff val="-2316"/>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8984" tIns="228600" rIns="98984" bIns="228600" numCol="1" spcCol="1270" anchor="ctr" anchorCtr="0">
          <a:noAutofit/>
        </a:bodyPr>
        <a:lstStyle/>
        <a:p>
          <a:pPr marL="0" lvl="0" indent="0" algn="l" defTabSz="800100">
            <a:lnSpc>
              <a:spcPct val="90000"/>
            </a:lnSpc>
            <a:spcBef>
              <a:spcPct val="0"/>
            </a:spcBef>
            <a:spcAft>
              <a:spcPct val="35000"/>
            </a:spcAft>
            <a:buNone/>
          </a:pPr>
          <a:r>
            <a:rPr lang="en-US" sz="1800" kern="1200" dirty="0"/>
            <a:t>The Plan will work with you to obtain free credit reports, review them for errors and out-of-date items, dispute and correct.</a:t>
          </a:r>
        </a:p>
      </dsp:txBody>
      <dsp:txXfrm>
        <a:off x="1626575" y="987782"/>
        <a:ext cx="4879728" cy="646650"/>
      </dsp:txXfrm>
    </dsp:sp>
    <dsp:sp modelId="{9E9B476B-54AE-4795-AFB7-550B902A2BA6}">
      <dsp:nvSpPr>
        <dsp:cNvPr id="0" name=""/>
        <dsp:cNvSpPr/>
      </dsp:nvSpPr>
      <dsp:spPr>
        <a:xfrm rot="10800000">
          <a:off x="0" y="2638"/>
          <a:ext cx="1626576" cy="994846"/>
        </a:xfrm>
        <a:prstGeom prst="upArrowCallout">
          <a:avLst>
            <a:gd name="adj1" fmla="val 5000"/>
            <a:gd name="adj2" fmla="val 10000"/>
            <a:gd name="adj3" fmla="val 15000"/>
            <a:gd name="adj4" fmla="val 64977"/>
          </a:avLst>
        </a:prstGeom>
        <a:gradFill rotWithShape="0">
          <a:gsLst>
            <a:gs pos="0">
              <a:schemeClr val="accent5">
                <a:hueOff val="17826550"/>
                <a:satOff val="-47304"/>
                <a:lumOff val="-2550"/>
                <a:alphaOff val="0"/>
                <a:tint val="94000"/>
                <a:satMod val="103000"/>
                <a:lumMod val="102000"/>
              </a:schemeClr>
            </a:gs>
            <a:gs pos="50000">
              <a:schemeClr val="accent5">
                <a:hueOff val="17826550"/>
                <a:satOff val="-47304"/>
                <a:lumOff val="-2550"/>
                <a:alphaOff val="0"/>
                <a:shade val="100000"/>
                <a:satMod val="110000"/>
                <a:lumMod val="100000"/>
              </a:schemeClr>
            </a:gs>
            <a:gs pos="100000">
              <a:schemeClr val="accent5">
                <a:hueOff val="17826550"/>
                <a:satOff val="-47304"/>
                <a:lumOff val="-2550"/>
                <a:alphaOff val="0"/>
                <a:shade val="78000"/>
                <a:satMod val="120000"/>
                <a:lumMod val="99000"/>
              </a:schemeClr>
            </a:gs>
          </a:gsLst>
          <a:lin ang="5400000" scaled="0"/>
        </a:gradFill>
        <a:ln w="6350" cap="flat" cmpd="sng" algn="in">
          <a:solidFill>
            <a:schemeClr val="accent5">
              <a:hueOff val="17826550"/>
              <a:satOff val="-47304"/>
              <a:lumOff val="-255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5682" tIns="163576" rIns="115682"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Call Plan</a:t>
          </a:r>
        </a:p>
      </dsp:txBody>
      <dsp:txXfrm rot="-10800000">
        <a:off x="0" y="2638"/>
        <a:ext cx="1626576" cy="646650"/>
      </dsp:txXfrm>
    </dsp:sp>
    <dsp:sp modelId="{D8BBD640-980B-4013-B104-7359C302DCDE}">
      <dsp:nvSpPr>
        <dsp:cNvPr id="0" name=""/>
        <dsp:cNvSpPr/>
      </dsp:nvSpPr>
      <dsp:spPr>
        <a:xfrm>
          <a:off x="1626575" y="2638"/>
          <a:ext cx="4879728" cy="646650"/>
        </a:xfrm>
        <a:prstGeom prst="rect">
          <a:avLst/>
        </a:prstGeom>
        <a:solidFill>
          <a:schemeClr val="accent5">
            <a:tint val="40000"/>
            <a:alpha val="90000"/>
            <a:hueOff val="18704764"/>
            <a:satOff val="-43175"/>
            <a:lumOff val="-2895"/>
            <a:alphaOff val="0"/>
          </a:schemeClr>
        </a:solidFill>
        <a:ln w="6350" cap="flat" cmpd="sng" algn="in">
          <a:solidFill>
            <a:schemeClr val="accent5">
              <a:tint val="40000"/>
              <a:alpha val="90000"/>
              <a:hueOff val="18704764"/>
              <a:satOff val="-43175"/>
              <a:lumOff val="-2895"/>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8984" tIns="228600" rIns="98984" bIns="228600" numCol="1" spcCol="1270" anchor="ctr" anchorCtr="0">
          <a:noAutofit/>
        </a:bodyPr>
        <a:lstStyle/>
        <a:p>
          <a:pPr marL="0" lvl="0" indent="0" algn="l" defTabSz="800100">
            <a:lnSpc>
              <a:spcPct val="90000"/>
            </a:lnSpc>
            <a:spcBef>
              <a:spcPct val="0"/>
            </a:spcBef>
            <a:spcAft>
              <a:spcPct val="35000"/>
            </a:spcAft>
            <a:buNone/>
          </a:pPr>
          <a:r>
            <a:rPr lang="en-US" sz="1800" kern="1200" dirty="0"/>
            <a:t>Call your UAW-FCA-Ford-General Motors Legal Services Plan (800-482-7700). </a:t>
          </a:r>
        </a:p>
      </dsp:txBody>
      <dsp:txXfrm>
        <a:off x="1626575" y="2638"/>
        <a:ext cx="4879728" cy="64665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72C70A8-0C00-43B6-8D93-9CF92374B005}" type="datetimeFigureOut">
              <a:rPr lang="en-US" smtClean="0"/>
              <a:t>10/29/2018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09597C7-4D86-4748-8FAC-9C21A0886022}" type="slidenum">
              <a:rPr lang="en-US" smtClean="0"/>
              <a:t>‹#›</a:t>
            </a:fld>
            <a:endParaRPr lang="en-US"/>
          </a:p>
        </p:txBody>
      </p:sp>
    </p:spTree>
    <p:extLst>
      <p:ext uri="{BB962C8B-B14F-4D97-AF65-F5344CB8AC3E}">
        <p14:creationId xmlns:p14="http://schemas.microsoft.com/office/powerpoint/2010/main" val="3647842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Abbie:  Intro</a:t>
            </a:r>
          </a:p>
          <a:p>
            <a:r>
              <a:rPr lang="en-US" sz="1500" dirty="0"/>
              <a:t>	Welcome</a:t>
            </a:r>
          </a:p>
          <a:p>
            <a:r>
              <a:rPr lang="en-US" sz="1500" dirty="0"/>
              <a:t>	Intro self</a:t>
            </a:r>
          </a:p>
          <a:p>
            <a:r>
              <a:rPr lang="en-US" sz="1500" dirty="0"/>
              <a:t>	Webinar for UAW Plan participants</a:t>
            </a:r>
          </a:p>
          <a:p>
            <a:r>
              <a:rPr lang="en-US" sz="1500" dirty="0"/>
              <a:t>	Topic</a:t>
            </a:r>
          </a:p>
          <a:p>
            <a:r>
              <a:rPr lang="en-US" sz="1500" dirty="0"/>
              <a:t>	Length</a:t>
            </a:r>
          </a:p>
          <a:p>
            <a:r>
              <a:rPr lang="en-US" sz="1500" dirty="0"/>
              <a:t>	Available for viewing later online</a:t>
            </a:r>
          </a:p>
          <a:p>
            <a:r>
              <a:rPr lang="en-US" sz="1500" dirty="0"/>
              <a:t>	Materials online?</a:t>
            </a:r>
          </a:p>
          <a:p>
            <a:r>
              <a:rPr lang="en-US" sz="1500" dirty="0"/>
              <a:t>	Intro Fred</a:t>
            </a:r>
          </a:p>
          <a:p>
            <a:endParaRPr lang="en-US" sz="1500" dirty="0"/>
          </a:p>
          <a:p>
            <a:r>
              <a:rPr lang="en-US" sz="1500" dirty="0"/>
              <a:t>Fred: Good morning and welcome</a:t>
            </a:r>
          </a:p>
        </p:txBody>
      </p:sp>
      <p:sp>
        <p:nvSpPr>
          <p:cNvPr id="4" name="Slide Number Placeholder 3"/>
          <p:cNvSpPr>
            <a:spLocks noGrp="1"/>
          </p:cNvSpPr>
          <p:nvPr>
            <p:ph type="sldNum" sz="quarter" idx="10"/>
          </p:nvPr>
        </p:nvSpPr>
        <p:spPr/>
        <p:txBody>
          <a:bodyPr/>
          <a:lstStyle/>
          <a:p>
            <a:fld id="{F09597C7-4D86-4748-8FAC-9C21A0886022}" type="slidenum">
              <a:rPr lang="en-US" smtClean="0"/>
              <a:t>1</a:t>
            </a:fld>
            <a:endParaRPr lang="en-US"/>
          </a:p>
        </p:txBody>
      </p:sp>
    </p:spTree>
    <p:extLst>
      <p:ext uri="{BB962C8B-B14F-4D97-AF65-F5344CB8AC3E}">
        <p14:creationId xmlns:p14="http://schemas.microsoft.com/office/powerpoint/2010/main" val="3577071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Abbie: You mentioned skimming credit card numbers and other information. What is that and how is it done?</a:t>
            </a:r>
          </a:p>
          <a:p>
            <a:endParaRPr lang="en-US" dirty="0"/>
          </a:p>
          <a:p>
            <a:r>
              <a:rPr lang="en-US" dirty="0"/>
              <a:t>F: Skimmers are devices installed on top of or within credit card readers that store information later retrieved by ID thieves. They are most often used now at gas pumps, which are not yet required to have chip readers, still use magnetic strips on cards, easier to steal with a skimmer.</a:t>
            </a:r>
          </a:p>
          <a:p>
            <a:endParaRPr lang="en-US" dirty="0"/>
          </a:p>
          <a:p>
            <a:r>
              <a:rPr lang="en-US" dirty="0"/>
              <a:t>A: How do you spot a skimmer?</a:t>
            </a:r>
          </a:p>
          <a:p>
            <a:endParaRPr lang="en-US" dirty="0"/>
          </a:p>
          <a:p>
            <a:r>
              <a:rPr lang="en-US" dirty="0"/>
              <a:t>F: They are getting harder to spot, not large device on outside of credit card slot on pump but slim or even installed inside. Go inside to pay or use pumps near the building. If using debit card, put hand over the numbers if entering a PIN. </a:t>
            </a:r>
          </a:p>
        </p:txBody>
      </p:sp>
      <p:sp>
        <p:nvSpPr>
          <p:cNvPr id="4" name="Slide Number Placeholder 3"/>
          <p:cNvSpPr>
            <a:spLocks noGrp="1"/>
          </p:cNvSpPr>
          <p:nvPr>
            <p:ph type="sldNum" sz="quarter" idx="10"/>
          </p:nvPr>
        </p:nvSpPr>
        <p:spPr/>
        <p:txBody>
          <a:bodyPr/>
          <a:lstStyle/>
          <a:p>
            <a:fld id="{F09597C7-4D86-4748-8FAC-9C21A0886022}" type="slidenum">
              <a:rPr lang="en-US" smtClean="0"/>
              <a:t>10</a:t>
            </a:fld>
            <a:endParaRPr lang="en-US"/>
          </a:p>
        </p:txBody>
      </p:sp>
    </p:spTree>
    <p:extLst>
      <p:ext uri="{BB962C8B-B14F-4D97-AF65-F5344CB8AC3E}">
        <p14:creationId xmlns:p14="http://schemas.microsoft.com/office/powerpoint/2010/main" val="2195009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Abbie: What is the first notice people usually get that something may have happened, an ID thief may be using our information?  How can we make sure we don’t miss it?</a:t>
            </a:r>
          </a:p>
          <a:p>
            <a:endParaRPr lang="en-US" dirty="0"/>
          </a:p>
          <a:p>
            <a:r>
              <a:rPr lang="en-US" dirty="0"/>
              <a:t>F: With fraudulent credit or debit card us, first notice may be your monthly statement, though credit card companies are getting better at spotting and checking out possible fraud when it happens. Review statements right away. Fraudulent accounts may result in debt collector calls. And they will show up on credit reports.</a:t>
            </a:r>
          </a:p>
          <a:p>
            <a:endParaRPr lang="en-US" dirty="0"/>
          </a:p>
          <a:p>
            <a:r>
              <a:rPr lang="en-US" dirty="0"/>
              <a:t>A: A view asked how you can find out about charge cards opened by ID thief in your name?</a:t>
            </a:r>
          </a:p>
          <a:p>
            <a:endParaRPr lang="en-US" dirty="0"/>
          </a:p>
          <a:p>
            <a:r>
              <a:rPr lang="en-US" dirty="0"/>
              <a:t>F:  There is no foolproof method. If statements are being sent to a different, or even non-existent, address, it may take a while. Pay attention if contacted by a debt collector about an account you don’t recognize. Don’t assume it was an error you don’t have to worry about. And regularly check your credit reports, as we will go over in a few minutes. That’s how this kind of fraud will show up.</a:t>
            </a:r>
          </a:p>
        </p:txBody>
      </p:sp>
      <p:sp>
        <p:nvSpPr>
          <p:cNvPr id="4" name="Slide Number Placeholder 3"/>
          <p:cNvSpPr>
            <a:spLocks noGrp="1"/>
          </p:cNvSpPr>
          <p:nvPr>
            <p:ph type="sldNum" sz="quarter" idx="10"/>
          </p:nvPr>
        </p:nvSpPr>
        <p:spPr/>
        <p:txBody>
          <a:bodyPr/>
          <a:lstStyle/>
          <a:p>
            <a:fld id="{F09597C7-4D86-4748-8FAC-9C21A0886022}" type="slidenum">
              <a:rPr lang="en-US" smtClean="0"/>
              <a:t>11</a:t>
            </a:fld>
            <a:endParaRPr lang="en-US"/>
          </a:p>
        </p:txBody>
      </p:sp>
    </p:spTree>
    <p:extLst>
      <p:ext uri="{BB962C8B-B14F-4D97-AF65-F5344CB8AC3E}">
        <p14:creationId xmlns:p14="http://schemas.microsoft.com/office/powerpoint/2010/main" val="3018231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Abbie: Once we see a bogus item or a questionable item on a credit card statement, or get a bill or dunning notice on a debt we don’t recognize, what do we do?</a:t>
            </a:r>
          </a:p>
          <a:p>
            <a:endParaRPr lang="en-US" dirty="0"/>
          </a:p>
          <a:p>
            <a:r>
              <a:rPr lang="en-US" dirty="0"/>
              <a:t>F: Federal and state laws give you rights and mechanisms to clear up most id theft without a money loss to you. Sometimes they work easily and with little consumer effort, but a lot of times it takes careful and repeated contact with multiple companies or agencies to fully address the problems. I recommend that you seek the help of your legal services plan at our national number for opening a case, 1-800-482-7700. We can help you with credit card companies, debt collectors and credit reporting agencies.</a:t>
            </a:r>
          </a:p>
        </p:txBody>
      </p:sp>
      <p:sp>
        <p:nvSpPr>
          <p:cNvPr id="4" name="Slide Number Placeholder 3"/>
          <p:cNvSpPr>
            <a:spLocks noGrp="1"/>
          </p:cNvSpPr>
          <p:nvPr>
            <p:ph type="sldNum" sz="quarter" idx="10"/>
          </p:nvPr>
        </p:nvSpPr>
        <p:spPr/>
        <p:txBody>
          <a:bodyPr/>
          <a:lstStyle/>
          <a:p>
            <a:fld id="{F09597C7-4D86-4748-8FAC-9C21A0886022}" type="slidenum">
              <a:rPr lang="en-US" smtClean="0"/>
              <a:t>12</a:t>
            </a:fld>
            <a:endParaRPr lang="en-US"/>
          </a:p>
        </p:txBody>
      </p:sp>
    </p:spTree>
    <p:extLst>
      <p:ext uri="{BB962C8B-B14F-4D97-AF65-F5344CB8AC3E}">
        <p14:creationId xmlns:p14="http://schemas.microsoft.com/office/powerpoint/2010/main" val="935484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Abbie: Let’s go through the steps one by one. Let’s say I got a debt collection letter on a debt I didn’t think I had anything to do with.  It could be ID theft, right? What do I do?</a:t>
            </a:r>
          </a:p>
          <a:p>
            <a:endParaRPr lang="en-US" dirty="0"/>
          </a:p>
          <a:p>
            <a:r>
              <a:rPr lang="en-US" dirty="0"/>
              <a:t>F: You need to respond, let the debt collector know it is disputed and why, request that they use the verification process under federal law, and request that no further collection letters go to you. The Plan attorney can help with this.</a:t>
            </a:r>
          </a:p>
          <a:p>
            <a:endParaRPr lang="en-US" dirty="0"/>
          </a:p>
          <a:p>
            <a:r>
              <a:rPr lang="en-US" dirty="0"/>
              <a:t>A: Should we file a police report?</a:t>
            </a:r>
          </a:p>
          <a:p>
            <a:endParaRPr lang="en-US" dirty="0"/>
          </a:p>
          <a:p>
            <a:r>
              <a:rPr lang="en-US" dirty="0"/>
              <a:t>F: Local police reports will rarely result in an investigation, but many creditors ask that they be filed and provided if there is a fraud by ID theft, as a sign of good faith. Often an online affidavit submitted to the Federal Trade Commission on the FTC website will substitute, and is simpler to do.</a:t>
            </a:r>
          </a:p>
          <a:p>
            <a:endParaRPr lang="en-US" dirty="0"/>
          </a:p>
          <a:p>
            <a:r>
              <a:rPr lang="en-US" dirty="0"/>
              <a:t>A: What else should we do?</a:t>
            </a:r>
          </a:p>
          <a:p>
            <a:endParaRPr lang="en-US" dirty="0"/>
          </a:p>
          <a:p>
            <a:r>
              <a:rPr lang="en-US" dirty="0"/>
              <a:t>F: You should always review and correct credit reports, whenever there is a sign of fraudulent ID theft billing. A credit freeze on the major reporting agencies is a really good idea as well. We will review these steps in more detail.</a:t>
            </a:r>
          </a:p>
        </p:txBody>
      </p:sp>
      <p:sp>
        <p:nvSpPr>
          <p:cNvPr id="4" name="Slide Number Placeholder 3"/>
          <p:cNvSpPr>
            <a:spLocks noGrp="1"/>
          </p:cNvSpPr>
          <p:nvPr>
            <p:ph type="sldNum" sz="quarter" idx="10"/>
          </p:nvPr>
        </p:nvSpPr>
        <p:spPr/>
        <p:txBody>
          <a:bodyPr/>
          <a:lstStyle/>
          <a:p>
            <a:fld id="{F09597C7-4D86-4748-8FAC-9C21A0886022}" type="slidenum">
              <a:rPr lang="en-US" smtClean="0"/>
              <a:t>13</a:t>
            </a:fld>
            <a:endParaRPr lang="en-US"/>
          </a:p>
        </p:txBody>
      </p:sp>
    </p:spTree>
    <p:extLst>
      <p:ext uri="{BB962C8B-B14F-4D97-AF65-F5344CB8AC3E}">
        <p14:creationId xmlns:p14="http://schemas.microsoft.com/office/powerpoint/2010/main" val="1514308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Abbie: What about an item on a credit card statement that I don’t recognize?  Should I call the number on the statement?  Will that protect me? What if they won’t take it off the statement?</a:t>
            </a:r>
          </a:p>
          <a:p>
            <a:endParaRPr lang="en-US" dirty="0"/>
          </a:p>
          <a:p>
            <a:r>
              <a:rPr lang="en-US" dirty="0"/>
              <a:t>F: You have legal rights under the FCBA, but you need to dispute the fraudulent charges in a timely way. Dispute any item you don’t recognize, to make sure you don’t miss a fraudulent item. Do it within 60 days of receipt of the statement, better sooner.</a:t>
            </a:r>
          </a:p>
          <a:p>
            <a:endParaRPr lang="en-US" dirty="0"/>
          </a:p>
          <a:p>
            <a:r>
              <a:rPr lang="en-US" dirty="0"/>
              <a:t>A: Can we do that over the phone?</a:t>
            </a:r>
          </a:p>
          <a:p>
            <a:endParaRPr lang="en-US" dirty="0"/>
          </a:p>
          <a:p>
            <a:r>
              <a:rPr lang="en-US" dirty="0"/>
              <a:t>F:  You can let the card issuer know over the number they give you, but always follow up in writing, within the 60 day period, and keep a copy.</a:t>
            </a:r>
          </a:p>
          <a:p>
            <a:endParaRPr lang="en-US" dirty="0"/>
          </a:p>
          <a:p>
            <a:r>
              <a:rPr lang="en-US" dirty="0"/>
              <a:t>A: What else should we do?</a:t>
            </a:r>
          </a:p>
          <a:p>
            <a:endParaRPr lang="en-US" dirty="0"/>
          </a:p>
          <a:p>
            <a:r>
              <a:rPr lang="en-US" dirty="0"/>
              <a:t>F: Again, a fraud police report or fraud affidavit may be needed, and you should always check and correct credit reports after you have cleared up the dispute with the card company.</a:t>
            </a:r>
          </a:p>
        </p:txBody>
      </p:sp>
      <p:sp>
        <p:nvSpPr>
          <p:cNvPr id="4" name="Slide Number Placeholder 3"/>
          <p:cNvSpPr>
            <a:spLocks noGrp="1"/>
          </p:cNvSpPr>
          <p:nvPr>
            <p:ph type="sldNum" sz="quarter" idx="10"/>
          </p:nvPr>
        </p:nvSpPr>
        <p:spPr/>
        <p:txBody>
          <a:bodyPr/>
          <a:lstStyle/>
          <a:p>
            <a:fld id="{F09597C7-4D86-4748-8FAC-9C21A0886022}" type="slidenum">
              <a:rPr lang="en-US" smtClean="0"/>
              <a:t>14</a:t>
            </a:fld>
            <a:endParaRPr lang="en-US"/>
          </a:p>
        </p:txBody>
      </p:sp>
    </p:spTree>
    <p:extLst>
      <p:ext uri="{BB962C8B-B14F-4D97-AF65-F5344CB8AC3E}">
        <p14:creationId xmlns:p14="http://schemas.microsoft.com/office/powerpoint/2010/main" val="3581372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Abbie: Is the advice any different if the item is a debit on my banking statement instead of an item on a credit card statement?</a:t>
            </a:r>
          </a:p>
          <a:p>
            <a:endParaRPr lang="en-US" dirty="0"/>
          </a:p>
          <a:p>
            <a:r>
              <a:rPr lang="en-US" dirty="0"/>
              <a:t>F: Much of it is. However, the rights are not as clear or as great in the law. If the debit card is or may be stolen or lost, you need to act quickly or you will not have protection, unlike with credit cards. You should report within 2 days. Fraudulent items on statements need to be disputed in writing within 60 days. As with other ID theft, a police or FTC report may be needed, and every dispute should be done in writing even if you have already done it by phone.</a:t>
            </a:r>
          </a:p>
        </p:txBody>
      </p:sp>
      <p:sp>
        <p:nvSpPr>
          <p:cNvPr id="4" name="Slide Number Placeholder 3"/>
          <p:cNvSpPr>
            <a:spLocks noGrp="1"/>
          </p:cNvSpPr>
          <p:nvPr>
            <p:ph type="sldNum" sz="quarter" idx="10"/>
          </p:nvPr>
        </p:nvSpPr>
        <p:spPr/>
        <p:txBody>
          <a:bodyPr/>
          <a:lstStyle/>
          <a:p>
            <a:fld id="{F09597C7-4D86-4748-8FAC-9C21A0886022}" type="slidenum">
              <a:rPr lang="en-US" smtClean="0"/>
              <a:t>15</a:t>
            </a:fld>
            <a:endParaRPr lang="en-US"/>
          </a:p>
        </p:txBody>
      </p:sp>
    </p:spTree>
    <p:extLst>
      <p:ext uri="{BB962C8B-B14F-4D97-AF65-F5344CB8AC3E}">
        <p14:creationId xmlns:p14="http://schemas.microsoft.com/office/powerpoint/2010/main" val="1024879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Abbie: Sometimes people only find out about supposed outstanding debts when they look at a credit report, perhaps when they are denied credit because of a delinquent item on a report. You also mentioned checking reports when other ID theft shows up. What are our rights regarding credit reports and how do we use them?</a:t>
            </a:r>
          </a:p>
          <a:p>
            <a:endParaRPr lang="en-US" dirty="0"/>
          </a:p>
          <a:p>
            <a:r>
              <a:rPr lang="en-US" dirty="0"/>
              <a:t>F: You have a right to get free credit reports – one a year from each of big 3 agencies, and more if you are a victim of ID theft and fraud, so that it can be addressed. Your legal services plan can help you get your reports, check them, dispute items with corrective information and get them corrected</a:t>
            </a:r>
          </a:p>
          <a:p>
            <a:endParaRPr lang="en-US" dirty="0"/>
          </a:p>
          <a:p>
            <a:r>
              <a:rPr lang="en-US" dirty="0"/>
              <a:t>A: How can you prevent further id theft after disputing errors and fraudulent items on reports?</a:t>
            </a:r>
          </a:p>
          <a:p>
            <a:endParaRPr lang="en-US" dirty="0"/>
          </a:p>
          <a:p>
            <a:r>
              <a:rPr lang="en-US" dirty="0"/>
              <a:t>F: The law gives you the right to have either a fraud alert entered on reporting records or a credit freeze. The alert will notify potential creditors of a problem. The freeze will prevent your report from being sent for any new credit, unless and until you lift the freeze. The freeze is most effective, and under new federal law, both requesting a freeze from the big 3 agencies and lifting the freeze when you do need to apply for credit are free.</a:t>
            </a:r>
          </a:p>
          <a:p>
            <a:endParaRPr lang="en-US" dirty="0"/>
          </a:p>
          <a:p>
            <a:endParaRPr lang="en-US" dirty="0"/>
          </a:p>
        </p:txBody>
      </p:sp>
      <p:sp>
        <p:nvSpPr>
          <p:cNvPr id="4" name="Slide Number Placeholder 3"/>
          <p:cNvSpPr>
            <a:spLocks noGrp="1"/>
          </p:cNvSpPr>
          <p:nvPr>
            <p:ph type="sldNum" sz="quarter" idx="10"/>
          </p:nvPr>
        </p:nvSpPr>
        <p:spPr/>
        <p:txBody>
          <a:bodyPr/>
          <a:lstStyle/>
          <a:p>
            <a:fld id="{F09597C7-4D86-4748-8FAC-9C21A0886022}" type="slidenum">
              <a:rPr lang="en-US" smtClean="0"/>
              <a:t>16</a:t>
            </a:fld>
            <a:endParaRPr lang="en-US"/>
          </a:p>
        </p:txBody>
      </p:sp>
    </p:spTree>
    <p:extLst>
      <p:ext uri="{BB962C8B-B14F-4D97-AF65-F5344CB8AC3E}">
        <p14:creationId xmlns:p14="http://schemas.microsoft.com/office/powerpoint/2010/main" val="170034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Abbie: So the Plan can help out with credit reports. What about all the other companies that offer credit report assistance? </a:t>
            </a:r>
          </a:p>
          <a:p>
            <a:endParaRPr lang="en-US" dirty="0"/>
          </a:p>
          <a:p>
            <a:r>
              <a:rPr lang="en-US" dirty="0"/>
              <a:t>F: First, some things to watch out for: 1) Sites that offer annual credit reports that are not annualcreditreport.com. 2) Credit repair websites may promise things they can’t deliver. Your legal services plan can help you with no charge to you.</a:t>
            </a:r>
          </a:p>
          <a:p>
            <a:endParaRPr lang="en-US" dirty="0"/>
          </a:p>
          <a:p>
            <a:r>
              <a:rPr lang="en-US" dirty="0"/>
              <a:t>A: Viewers have asked if there is a good credit monitoring plan to buy?</a:t>
            </a:r>
          </a:p>
          <a:p>
            <a:endParaRPr lang="en-US" dirty="0"/>
          </a:p>
          <a:p>
            <a:r>
              <a:rPr lang="en-US" dirty="0"/>
              <a:t>F: By carefully reviewing statements and acting on questionable items, and checking credit reports, you can do the monitoring, with our help, without paying monthly fee.</a:t>
            </a:r>
          </a:p>
          <a:p>
            <a:endParaRPr lang="en-US" dirty="0"/>
          </a:p>
          <a:p>
            <a:r>
              <a:rPr lang="en-US" dirty="0"/>
              <a:t>A: A viewer asked if a victim can be liable even if having credit protection?</a:t>
            </a:r>
          </a:p>
          <a:p>
            <a:endParaRPr lang="en-US" dirty="0"/>
          </a:p>
          <a:p>
            <a:r>
              <a:rPr lang="en-US" dirty="0"/>
              <a:t>F: Most ID theft problems can be fixed without the victim losing any money at all, without any credit protection program or insurance.</a:t>
            </a:r>
          </a:p>
          <a:p>
            <a:endParaRPr lang="en-US" dirty="0"/>
          </a:p>
          <a:p>
            <a:r>
              <a:rPr lang="en-US" dirty="0"/>
              <a:t>A: A viewer asked does the legal services plan offer credit protection?</a:t>
            </a:r>
          </a:p>
          <a:p>
            <a:endParaRPr lang="en-US" dirty="0"/>
          </a:p>
          <a:p>
            <a:r>
              <a:rPr lang="en-US" dirty="0"/>
              <a:t>F: Your legal services Plan can help you monitor and fix credit reports and fix fraudulent billings and erroneous items on charge card statements.</a:t>
            </a:r>
          </a:p>
        </p:txBody>
      </p:sp>
      <p:sp>
        <p:nvSpPr>
          <p:cNvPr id="4" name="Slide Number Placeholder 3"/>
          <p:cNvSpPr>
            <a:spLocks noGrp="1"/>
          </p:cNvSpPr>
          <p:nvPr>
            <p:ph type="sldNum" sz="quarter" idx="10"/>
          </p:nvPr>
        </p:nvSpPr>
        <p:spPr/>
        <p:txBody>
          <a:bodyPr/>
          <a:lstStyle/>
          <a:p>
            <a:fld id="{F09597C7-4D86-4748-8FAC-9C21A0886022}" type="slidenum">
              <a:rPr lang="en-US" smtClean="0"/>
              <a:t>17</a:t>
            </a:fld>
            <a:endParaRPr lang="en-US"/>
          </a:p>
        </p:txBody>
      </p:sp>
    </p:spTree>
    <p:extLst>
      <p:ext uri="{BB962C8B-B14F-4D97-AF65-F5344CB8AC3E}">
        <p14:creationId xmlns:p14="http://schemas.microsoft.com/office/powerpoint/2010/main" val="2373204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Abbie: A viewer asked why addressing ID theft and fraud and fixing problems can be so difficult for the victim?</a:t>
            </a:r>
          </a:p>
          <a:p>
            <a:endParaRPr lang="en-US" dirty="0"/>
          </a:p>
          <a:p>
            <a:r>
              <a:rPr lang="en-US" dirty="0"/>
              <a:t>F: Good question. The law provides some pretty good protections on paper, though we should always press for improvements and better enforcement. Our economy runs on credit, and the companies central to the credit system are huge and intent on protecting themselves. Making the wheels turn as they should can put a burden on consumers. We are here to help.</a:t>
            </a:r>
          </a:p>
          <a:p>
            <a:endParaRPr lang="en-US" dirty="0"/>
          </a:p>
          <a:p>
            <a:endParaRPr lang="en-US" dirty="0"/>
          </a:p>
          <a:p>
            <a:r>
              <a:rPr lang="en-US" dirty="0"/>
              <a:t>Abbie: Thank you  to all our participants.</a:t>
            </a:r>
          </a:p>
          <a:p>
            <a:endParaRPr lang="en-US" dirty="0"/>
          </a:p>
          <a:p>
            <a:r>
              <a:rPr lang="en-US" dirty="0"/>
              <a:t>Webinar will be online – info.</a:t>
            </a:r>
          </a:p>
        </p:txBody>
      </p:sp>
      <p:sp>
        <p:nvSpPr>
          <p:cNvPr id="4" name="Slide Number Placeholder 3"/>
          <p:cNvSpPr>
            <a:spLocks noGrp="1"/>
          </p:cNvSpPr>
          <p:nvPr>
            <p:ph type="sldNum" sz="quarter" idx="10"/>
          </p:nvPr>
        </p:nvSpPr>
        <p:spPr/>
        <p:txBody>
          <a:bodyPr/>
          <a:lstStyle/>
          <a:p>
            <a:fld id="{F09597C7-4D86-4748-8FAC-9C21A0886022}" type="slidenum">
              <a:rPr lang="en-US" smtClean="0"/>
              <a:t>18</a:t>
            </a:fld>
            <a:endParaRPr lang="en-US"/>
          </a:p>
        </p:txBody>
      </p:sp>
    </p:spTree>
    <p:extLst>
      <p:ext uri="{BB962C8B-B14F-4D97-AF65-F5344CB8AC3E}">
        <p14:creationId xmlns:p14="http://schemas.microsoft.com/office/powerpoint/2010/main" val="3159108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Abbie: Fred, let’s start with the question what exactly is ID theft?</a:t>
            </a:r>
          </a:p>
          <a:p>
            <a:endParaRPr lang="en-US" dirty="0"/>
          </a:p>
          <a:p>
            <a:r>
              <a:rPr lang="en-US" dirty="0"/>
              <a:t>Fred: Identity theft occurs when stolen information - financial information and personal information - is used to impersonate the victim for financial benefits.</a:t>
            </a:r>
          </a:p>
          <a:p>
            <a:endParaRPr lang="en-US" dirty="0"/>
          </a:p>
          <a:p>
            <a:r>
              <a:rPr lang="en-US" dirty="0"/>
              <a:t>It may be one person who steals a credit card or credit card number and enough other information to use, then charges on it. Or it may be a series of people or criminal organizations stealing information in large quantity from financial institutions, selling information on the “dark web”, using that information to open accounts or submit fake tax returns.</a:t>
            </a:r>
          </a:p>
        </p:txBody>
      </p:sp>
      <p:sp>
        <p:nvSpPr>
          <p:cNvPr id="4" name="Slide Number Placeholder 3"/>
          <p:cNvSpPr>
            <a:spLocks noGrp="1"/>
          </p:cNvSpPr>
          <p:nvPr>
            <p:ph type="sldNum" sz="quarter" idx="5"/>
          </p:nvPr>
        </p:nvSpPr>
        <p:spPr/>
        <p:txBody>
          <a:bodyPr/>
          <a:lstStyle/>
          <a:p>
            <a:fld id="{F09597C7-4D86-4748-8FAC-9C21A0886022}" type="slidenum">
              <a:rPr lang="en-US" smtClean="0"/>
              <a:t>2</a:t>
            </a:fld>
            <a:endParaRPr lang="en-US"/>
          </a:p>
        </p:txBody>
      </p:sp>
    </p:spTree>
    <p:extLst>
      <p:ext uri="{BB962C8B-B14F-4D97-AF65-F5344CB8AC3E}">
        <p14:creationId xmlns:p14="http://schemas.microsoft.com/office/powerpoint/2010/main" val="2815185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Abbie: How big a problem is ID theft?</a:t>
            </a:r>
          </a:p>
          <a:p>
            <a:endParaRPr lang="en-US" dirty="0"/>
          </a:p>
          <a:p>
            <a:r>
              <a:rPr lang="en-US" dirty="0"/>
              <a:t>Fred: ID theft has been one of the top two types of consumer complaints to state and federal agencies for the last 20 years, along with debt collector abuse.  One yearly survey found that one out of every 15 people reported being a victim of some type of ID theft last year.  Individuals and financial institutions were defrauded of an estimated $107 billion over the last 6 years. It’s big.</a:t>
            </a:r>
          </a:p>
          <a:p>
            <a:endParaRPr lang="en-US" dirty="0"/>
          </a:p>
          <a:p>
            <a:r>
              <a:rPr lang="en-US" dirty="0"/>
              <a:t>A: Is losing money the main problem?</a:t>
            </a:r>
          </a:p>
          <a:p>
            <a:endParaRPr lang="en-US" dirty="0"/>
          </a:p>
          <a:p>
            <a:r>
              <a:rPr lang="en-US" dirty="0"/>
              <a:t>F: In most cases, consumers can avoid losing money when faced by ID theft by knowing their rights and acting quickly. However, fixing things will take time and work, and the process is often a headache. Your legal services plan can help, as we will discuss.</a:t>
            </a:r>
          </a:p>
          <a:p>
            <a:endParaRPr lang="en-US" dirty="0"/>
          </a:p>
          <a:p>
            <a:r>
              <a:rPr lang="en-US" dirty="0"/>
              <a:t>A: Is there a simple way to solve the problem, like the credit protection plans on the market?</a:t>
            </a:r>
          </a:p>
          <a:p>
            <a:endParaRPr lang="en-US" dirty="0"/>
          </a:p>
          <a:p>
            <a:r>
              <a:rPr lang="en-US" dirty="0"/>
              <a:t>F: I don’t think paying for credit protection or monitoring solves the problem or is a necessary expense. The legal services plan can help you solve problems. We will talk more about the paying services later in the program.</a:t>
            </a:r>
          </a:p>
        </p:txBody>
      </p:sp>
      <p:sp>
        <p:nvSpPr>
          <p:cNvPr id="4" name="Slide Number Placeholder 3"/>
          <p:cNvSpPr>
            <a:spLocks noGrp="1"/>
          </p:cNvSpPr>
          <p:nvPr>
            <p:ph type="sldNum" sz="quarter" idx="5"/>
          </p:nvPr>
        </p:nvSpPr>
        <p:spPr/>
        <p:txBody>
          <a:bodyPr/>
          <a:lstStyle/>
          <a:p>
            <a:fld id="{F09597C7-4D86-4748-8FAC-9C21A0886022}" type="slidenum">
              <a:rPr lang="en-US" smtClean="0"/>
              <a:t>3</a:t>
            </a:fld>
            <a:endParaRPr lang="en-US"/>
          </a:p>
        </p:txBody>
      </p:sp>
    </p:spTree>
    <p:extLst>
      <p:ext uri="{BB962C8B-B14F-4D97-AF65-F5344CB8AC3E}">
        <p14:creationId xmlns:p14="http://schemas.microsoft.com/office/powerpoint/2010/main" val="2430060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Abbie: What typically happens when a victim’s identity is stolen and used?</a:t>
            </a:r>
          </a:p>
          <a:p>
            <a:endParaRPr lang="en-US" dirty="0"/>
          </a:p>
          <a:p>
            <a:r>
              <a:rPr lang="en-US" dirty="0"/>
              <a:t>F: Fraudulent use of credit cards is the most common form of ID theft. Here’s how it works.</a:t>
            </a:r>
          </a:p>
          <a:p>
            <a:endParaRPr lang="en-US" dirty="0"/>
          </a:p>
          <a:p>
            <a:r>
              <a:rPr lang="en-US" dirty="0"/>
              <a:t>A: A view asked if merely obtaining a credit card opens a consumer up to identity theft?</a:t>
            </a:r>
          </a:p>
          <a:p>
            <a:endParaRPr lang="en-US" dirty="0"/>
          </a:p>
          <a:p>
            <a:r>
              <a:rPr lang="en-US" dirty="0"/>
              <a:t>F: It’s hard to live without credit cards these days. Getting them and using them can lead to ID theft. Hackers steal credit card information from databases of corporations and sell them, and individuals can steal cards or just take the information from cards when you use them with businesses. However, you should know that the legal protections for consumers are stronger with credit cards than debit cards, giving you and your legal services plan the tools to fix things when credit cards or card numbers are used for fraud. </a:t>
            </a:r>
          </a:p>
        </p:txBody>
      </p:sp>
      <p:sp>
        <p:nvSpPr>
          <p:cNvPr id="4" name="Slide Number Placeholder 3"/>
          <p:cNvSpPr>
            <a:spLocks noGrp="1"/>
          </p:cNvSpPr>
          <p:nvPr>
            <p:ph type="sldNum" sz="quarter" idx="5"/>
          </p:nvPr>
        </p:nvSpPr>
        <p:spPr/>
        <p:txBody>
          <a:bodyPr/>
          <a:lstStyle/>
          <a:p>
            <a:fld id="{F09597C7-4D86-4748-8FAC-9C21A0886022}" type="slidenum">
              <a:rPr lang="en-US" smtClean="0"/>
              <a:t>4</a:t>
            </a:fld>
            <a:endParaRPr lang="en-US"/>
          </a:p>
        </p:txBody>
      </p:sp>
    </p:spTree>
    <p:extLst>
      <p:ext uri="{BB962C8B-B14F-4D97-AF65-F5344CB8AC3E}">
        <p14:creationId xmlns:p14="http://schemas.microsoft.com/office/powerpoint/2010/main" val="524158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Abbie: How do ID thieves get the information they use in ID theft financial fraud cases?</a:t>
            </a:r>
          </a:p>
          <a:p>
            <a:endParaRPr lang="en-US" dirty="0"/>
          </a:p>
          <a:p>
            <a:r>
              <a:rPr lang="en-US" dirty="0"/>
              <a:t>Fred: Cards can be stolen. Tricky and fraudulent emails, texts and phone calls can seek financial and personal info for ID theft. Card numbers are in the hands of sellers online and in person. Hackers get huge troves of financial and personal info for ID theft. We will go over each one and what you can do to protect yourself. </a:t>
            </a:r>
          </a:p>
          <a:p>
            <a:endParaRPr lang="en-US" dirty="0"/>
          </a:p>
          <a:p>
            <a:r>
              <a:rPr lang="en-US" dirty="0"/>
              <a:t>A: Listeners asked whether they should refrain from giving numbers over the phone?</a:t>
            </a:r>
          </a:p>
          <a:p>
            <a:endParaRPr lang="en-US" dirty="0"/>
          </a:p>
          <a:p>
            <a:r>
              <a:rPr lang="en-US" dirty="0"/>
              <a:t>F: My general advice is to online provide any financial info when you are certain of who you are dealing with. If there is any question of whether you are really talking to your bank or your credit card issuer or whoever they say it is, stop the conversation, call a number you are certain is the bank or issuer and check it out.</a:t>
            </a:r>
          </a:p>
        </p:txBody>
      </p:sp>
      <p:sp>
        <p:nvSpPr>
          <p:cNvPr id="4" name="Slide Number Placeholder 3"/>
          <p:cNvSpPr>
            <a:spLocks noGrp="1"/>
          </p:cNvSpPr>
          <p:nvPr>
            <p:ph type="sldNum" sz="quarter" idx="5"/>
          </p:nvPr>
        </p:nvSpPr>
        <p:spPr/>
        <p:txBody>
          <a:bodyPr/>
          <a:lstStyle/>
          <a:p>
            <a:fld id="{F09597C7-4D86-4748-8FAC-9C21A0886022}" type="slidenum">
              <a:rPr lang="en-US" smtClean="0"/>
              <a:t>5</a:t>
            </a:fld>
            <a:endParaRPr lang="en-US"/>
          </a:p>
        </p:txBody>
      </p:sp>
    </p:spTree>
    <p:extLst>
      <p:ext uri="{BB962C8B-B14F-4D97-AF65-F5344CB8AC3E}">
        <p14:creationId xmlns:p14="http://schemas.microsoft.com/office/powerpoint/2010/main" val="1200286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Abbie: Let’s look at each way ID thieves get the information and see how we can protect ourselves. How about the wallet, purse and cellphones. Is that really a big problem?</a:t>
            </a:r>
          </a:p>
          <a:p>
            <a:endParaRPr lang="en-US" dirty="0"/>
          </a:p>
          <a:p>
            <a:r>
              <a:rPr lang="en-US" dirty="0"/>
              <a:t>Fred: An estimated 40-50% of id theft results from a theft of a wallet or purse or cellphone. Think about what’s in your wallet and whether you need it there. Don’t put your SS card in your wallet. Think about how and where you are holding your purse or wallet when you go shopping. Make a copy of front and back of each credit card and dl in your wallet to make it easier to report a theft, keep it somewhere safe.</a:t>
            </a:r>
          </a:p>
          <a:p>
            <a:endParaRPr lang="en-US" dirty="0"/>
          </a:p>
          <a:p>
            <a:r>
              <a:rPr lang="en-US" dirty="0"/>
              <a:t>A: Any advice about passwords for online use?</a:t>
            </a:r>
          </a:p>
          <a:p>
            <a:endParaRPr lang="en-US" dirty="0"/>
          </a:p>
          <a:p>
            <a:r>
              <a:rPr lang="en-US" dirty="0"/>
              <a:t>F: Most security experts recommend using “two-factor authentication” when offered for financial sites and others that offer it: password plus a question or a one-time 2</a:t>
            </a:r>
            <a:r>
              <a:rPr lang="en-US" baseline="30000" dirty="0"/>
              <a:t>nd</a:t>
            </a:r>
            <a:r>
              <a:rPr lang="en-US" dirty="0"/>
              <a:t> emailed password or a PIN.</a:t>
            </a:r>
          </a:p>
          <a:p>
            <a:endParaRPr lang="en-US" dirty="0"/>
          </a:p>
          <a:p>
            <a:r>
              <a:rPr lang="en-US" dirty="0"/>
              <a:t>A: What about posting online?</a:t>
            </a:r>
          </a:p>
          <a:p>
            <a:endParaRPr lang="en-US" dirty="0"/>
          </a:p>
          <a:p>
            <a:r>
              <a:rPr lang="en-US" dirty="0"/>
              <a:t>F: Think about info you post. Don’t post info about when you will be out of town beforehand – thieves look for vacant houses.</a:t>
            </a:r>
          </a:p>
        </p:txBody>
      </p:sp>
      <p:sp>
        <p:nvSpPr>
          <p:cNvPr id="4" name="Slide Number Placeholder 3"/>
          <p:cNvSpPr>
            <a:spLocks noGrp="1"/>
          </p:cNvSpPr>
          <p:nvPr>
            <p:ph type="sldNum" sz="quarter" idx="5"/>
          </p:nvPr>
        </p:nvSpPr>
        <p:spPr/>
        <p:txBody>
          <a:bodyPr/>
          <a:lstStyle/>
          <a:p>
            <a:fld id="{F09597C7-4D86-4748-8FAC-9C21A0886022}" type="slidenum">
              <a:rPr lang="en-US" smtClean="0"/>
              <a:t>6</a:t>
            </a:fld>
            <a:endParaRPr lang="en-US"/>
          </a:p>
        </p:txBody>
      </p:sp>
    </p:spTree>
    <p:extLst>
      <p:ext uri="{BB962C8B-B14F-4D97-AF65-F5344CB8AC3E}">
        <p14:creationId xmlns:p14="http://schemas.microsoft.com/office/powerpoint/2010/main" val="788126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Abbie:  How do people get tricked into giving ID thieves the information they are looking for?</a:t>
            </a:r>
          </a:p>
          <a:p>
            <a:endParaRPr lang="en-US" dirty="0"/>
          </a:p>
          <a:p>
            <a:r>
              <a:rPr lang="en-US" dirty="0"/>
              <a:t>F: There are lots of methods, and new ones every day. ID thieves pose as your bank, a business you deal with, someone with money for you. This is often call phishing when done online or by email. It can also be done by text and phone calls.</a:t>
            </a:r>
          </a:p>
          <a:p>
            <a:endParaRPr lang="en-US" dirty="0"/>
          </a:p>
          <a:p>
            <a:r>
              <a:rPr lang="en-US" dirty="0"/>
              <a:t>A: A viewer asked for some examples of how this works.</a:t>
            </a:r>
          </a:p>
          <a:p>
            <a:endParaRPr lang="en-US" dirty="0"/>
          </a:p>
          <a:p>
            <a:r>
              <a:rPr lang="en-US" dirty="0"/>
              <a:t>F: The email or text will mimic actual financial institutions or other businesses you may deal with. The slide shows one I got. This one has odd phrasing and grammatical errors, but some are more sophisticated, with real logos. If you click on the link or otherwise respond, they will have you give information so they can “help you”.</a:t>
            </a:r>
          </a:p>
        </p:txBody>
      </p:sp>
      <p:sp>
        <p:nvSpPr>
          <p:cNvPr id="4" name="Slide Number Placeholder 3"/>
          <p:cNvSpPr>
            <a:spLocks noGrp="1"/>
          </p:cNvSpPr>
          <p:nvPr>
            <p:ph type="sldNum" sz="quarter" idx="5"/>
          </p:nvPr>
        </p:nvSpPr>
        <p:spPr/>
        <p:txBody>
          <a:bodyPr/>
          <a:lstStyle/>
          <a:p>
            <a:fld id="{F09597C7-4D86-4748-8FAC-9C21A0886022}" type="slidenum">
              <a:rPr lang="en-US" smtClean="0"/>
              <a:t>7</a:t>
            </a:fld>
            <a:endParaRPr lang="en-US"/>
          </a:p>
        </p:txBody>
      </p:sp>
    </p:spTree>
    <p:extLst>
      <p:ext uri="{BB962C8B-B14F-4D97-AF65-F5344CB8AC3E}">
        <p14:creationId xmlns:p14="http://schemas.microsoft.com/office/powerpoint/2010/main" val="3556992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Abbie: Is it only emails supposedly from banks and financial institutions that we should be wary of?</a:t>
            </a:r>
          </a:p>
          <a:p>
            <a:endParaRPr lang="en-US" dirty="0"/>
          </a:p>
          <a:p>
            <a:r>
              <a:rPr lang="en-US" dirty="0"/>
              <a:t>Fred: You have to be wary of any request for personal and financial information.  Emails and calls from the IRS or other governmental agencies should raise a quick red flag.  Social security or state agencies as well.</a:t>
            </a:r>
          </a:p>
          <a:p>
            <a:endParaRPr lang="en-US" dirty="0"/>
          </a:p>
          <a:p>
            <a:r>
              <a:rPr lang="en-US" dirty="0"/>
              <a:t>A: A number of people have asked about how to protect themselves when dealing with large online companies like Google and Facebook?</a:t>
            </a:r>
          </a:p>
          <a:p>
            <a:endParaRPr lang="en-US" dirty="0"/>
          </a:p>
          <a:p>
            <a:r>
              <a:rPr lang="en-US" dirty="0"/>
              <a:t>F: 1) Look at security setting options – you can limit viewers on Facebook to friends. 2) Be careful you make your friends. 3) Limit information – you don’t need to give your birthdate for instance, valuable info for an id thief. 4) Don’t download apps or click links from sources you are not sure of – get same from valid app store.</a:t>
            </a:r>
          </a:p>
        </p:txBody>
      </p:sp>
      <p:sp>
        <p:nvSpPr>
          <p:cNvPr id="4" name="Slide Number Placeholder 3"/>
          <p:cNvSpPr>
            <a:spLocks noGrp="1"/>
          </p:cNvSpPr>
          <p:nvPr>
            <p:ph type="sldNum" sz="quarter" idx="5"/>
          </p:nvPr>
        </p:nvSpPr>
        <p:spPr/>
        <p:txBody>
          <a:bodyPr/>
          <a:lstStyle/>
          <a:p>
            <a:fld id="{F09597C7-4D86-4748-8FAC-9C21A0886022}" type="slidenum">
              <a:rPr lang="en-US" smtClean="0"/>
              <a:t>8</a:t>
            </a:fld>
            <a:endParaRPr lang="en-US"/>
          </a:p>
        </p:txBody>
      </p:sp>
    </p:spTree>
    <p:extLst>
      <p:ext uri="{BB962C8B-B14F-4D97-AF65-F5344CB8AC3E}">
        <p14:creationId xmlns:p14="http://schemas.microsoft.com/office/powerpoint/2010/main" val="2373448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Abbie: What do we do about emails or texts or calls that might really be from our bank or credit card company?</a:t>
            </a:r>
          </a:p>
          <a:p>
            <a:endParaRPr lang="en-US" dirty="0"/>
          </a:p>
          <a:p>
            <a:r>
              <a:rPr lang="en-US" dirty="0"/>
              <a:t>F: Don’t give information when they contact you, even if you think it really is your bank or credit card company or the IRS. Contact the entity back yourself at a phone number you know is valid, such as the one on the back of your credit card. Ask if the email you received or the text or call was really from them, and then discuss the issue or problem or offer if it is for real.</a:t>
            </a:r>
          </a:p>
          <a:p>
            <a:endParaRPr lang="en-US" dirty="0"/>
          </a:p>
          <a:p>
            <a:r>
              <a:rPr lang="en-US" dirty="0"/>
              <a:t>A: How do you know that it’s not really your credit card company calling to protect you?</a:t>
            </a:r>
          </a:p>
          <a:p>
            <a:endParaRPr lang="en-US" dirty="0"/>
          </a:p>
          <a:p>
            <a:r>
              <a:rPr lang="en-US" dirty="0"/>
              <a:t>F: If they ask for information from you, assume that it is not. Tell them you need to get back to them, then call a number you are certain of.</a:t>
            </a:r>
          </a:p>
        </p:txBody>
      </p:sp>
      <p:sp>
        <p:nvSpPr>
          <p:cNvPr id="4" name="Slide Number Placeholder 3"/>
          <p:cNvSpPr>
            <a:spLocks noGrp="1"/>
          </p:cNvSpPr>
          <p:nvPr>
            <p:ph type="sldNum" sz="quarter" idx="10"/>
          </p:nvPr>
        </p:nvSpPr>
        <p:spPr/>
        <p:txBody>
          <a:bodyPr/>
          <a:lstStyle/>
          <a:p>
            <a:fld id="{F09597C7-4D86-4748-8FAC-9C21A0886022}" type="slidenum">
              <a:rPr lang="en-US" smtClean="0"/>
              <a:t>9</a:t>
            </a:fld>
            <a:endParaRPr lang="en-US"/>
          </a:p>
        </p:txBody>
      </p:sp>
    </p:spTree>
    <p:extLst>
      <p:ext uri="{BB962C8B-B14F-4D97-AF65-F5344CB8AC3E}">
        <p14:creationId xmlns:p14="http://schemas.microsoft.com/office/powerpoint/2010/main" val="4101138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10/29/2018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651335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05598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073206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054741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10/29/2018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161866847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10/29/2018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754456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10/29/2018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87587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10/29/2018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961100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10/29/2018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07450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10/29/2018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5688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10/29/2018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09902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10/29/2018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8106253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8A54C-ABD6-451F-889D-3E0F426AC4A8}"/>
              </a:ext>
            </a:extLst>
          </p:cNvPr>
          <p:cNvSpPr>
            <a:spLocks noGrp="1"/>
          </p:cNvSpPr>
          <p:nvPr>
            <p:ph type="ctrTitle"/>
          </p:nvPr>
        </p:nvSpPr>
        <p:spPr>
          <a:xfrm>
            <a:off x="1915385" y="1251752"/>
            <a:ext cx="8361229" cy="2341965"/>
          </a:xfrm>
        </p:spPr>
        <p:txBody>
          <a:bodyPr/>
          <a:lstStyle/>
          <a:p>
            <a:r>
              <a:rPr lang="en-US" sz="8000" dirty="0"/>
              <a:t>Id theft &amp; you</a:t>
            </a:r>
          </a:p>
        </p:txBody>
      </p:sp>
      <p:sp>
        <p:nvSpPr>
          <p:cNvPr id="3" name="Subtitle 2">
            <a:extLst>
              <a:ext uri="{FF2B5EF4-FFF2-40B4-BE49-F238E27FC236}">
                <a16:creationId xmlns:a16="http://schemas.microsoft.com/office/drawing/2014/main" id="{A194C93F-5DF7-403F-B998-ED8B67CD669F}"/>
              </a:ext>
            </a:extLst>
          </p:cNvPr>
          <p:cNvSpPr>
            <a:spLocks noGrp="1"/>
          </p:cNvSpPr>
          <p:nvPr>
            <p:ph type="subTitle" idx="1"/>
          </p:nvPr>
        </p:nvSpPr>
        <p:spPr/>
        <p:txBody>
          <a:bodyPr>
            <a:noAutofit/>
          </a:bodyPr>
          <a:lstStyle/>
          <a:p>
            <a:r>
              <a:rPr lang="en-US" sz="3200" b="1" i="1" dirty="0"/>
              <a:t>Protecting Your Identity and Your Money this Holiday Season</a:t>
            </a:r>
          </a:p>
        </p:txBody>
      </p:sp>
    </p:spTree>
    <p:extLst>
      <p:ext uri="{BB962C8B-B14F-4D97-AF65-F5344CB8AC3E}">
        <p14:creationId xmlns:p14="http://schemas.microsoft.com/office/powerpoint/2010/main" val="2621324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6F6D3-9EFF-47A7-BC87-BC598B80F5F3}"/>
              </a:ext>
            </a:extLst>
          </p:cNvPr>
          <p:cNvSpPr>
            <a:spLocks noGrp="1"/>
          </p:cNvSpPr>
          <p:nvPr>
            <p:ph type="title"/>
          </p:nvPr>
        </p:nvSpPr>
        <p:spPr/>
        <p:txBody>
          <a:bodyPr>
            <a:normAutofit/>
          </a:bodyPr>
          <a:lstStyle/>
          <a:p>
            <a:r>
              <a:rPr lang="en-US"/>
              <a:t>Protecting Yourself III: Beware of Skimmers</a:t>
            </a:r>
            <a:endParaRPr lang="en-US" dirty="0"/>
          </a:p>
        </p:txBody>
      </p:sp>
      <p:graphicFrame>
        <p:nvGraphicFramePr>
          <p:cNvPr id="5" name="Content Placeholder 2">
            <a:extLst>
              <a:ext uri="{FF2B5EF4-FFF2-40B4-BE49-F238E27FC236}">
                <a16:creationId xmlns:a16="http://schemas.microsoft.com/office/drawing/2014/main" id="{3D37D1A2-9119-47B3-8A14-03B90195145D}"/>
              </a:ext>
            </a:extLst>
          </p:cNvPr>
          <p:cNvGraphicFramePr>
            <a:graphicFrameLocks noGrp="1"/>
          </p:cNvGraphicFramePr>
          <p:nvPr>
            <p:ph idx="1"/>
            <p:extLst>
              <p:ext uri="{D42A27DB-BD31-4B8C-83A1-F6EECF244321}">
                <p14:modId xmlns:p14="http://schemas.microsoft.com/office/powerpoint/2010/main" val="19096340"/>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9078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5A4EF-465B-440F-8739-6B93C6B26936}"/>
              </a:ext>
            </a:extLst>
          </p:cNvPr>
          <p:cNvSpPr>
            <a:spLocks noGrp="1"/>
          </p:cNvSpPr>
          <p:nvPr>
            <p:ph type="title"/>
          </p:nvPr>
        </p:nvSpPr>
        <p:spPr>
          <a:xfrm>
            <a:off x="643467" y="685800"/>
            <a:ext cx="10905066" cy="1485900"/>
          </a:xfrm>
          <a:noFill/>
        </p:spPr>
        <p:txBody>
          <a:bodyPr>
            <a:normAutofit/>
          </a:bodyPr>
          <a:lstStyle/>
          <a:p>
            <a:pPr algn="ctr"/>
            <a:r>
              <a:rPr lang="en-US" dirty="0"/>
              <a:t>Protecting Yourself IV: Catching Problems Early</a:t>
            </a:r>
          </a:p>
        </p:txBody>
      </p:sp>
      <p:graphicFrame>
        <p:nvGraphicFramePr>
          <p:cNvPr id="5" name="Content Placeholder 2">
            <a:extLst>
              <a:ext uri="{FF2B5EF4-FFF2-40B4-BE49-F238E27FC236}">
                <a16:creationId xmlns:a16="http://schemas.microsoft.com/office/drawing/2014/main" id="{60D7B782-58B8-469E-B543-29F7C792CCDA}"/>
              </a:ext>
            </a:extLst>
          </p:cNvPr>
          <p:cNvGraphicFramePr>
            <a:graphicFrameLocks noGrp="1"/>
          </p:cNvGraphicFramePr>
          <p:nvPr>
            <p:ph idx="1"/>
            <p:extLst>
              <p:ext uri="{D42A27DB-BD31-4B8C-83A1-F6EECF244321}">
                <p14:modId xmlns:p14="http://schemas.microsoft.com/office/powerpoint/2010/main" val="338536918"/>
              </p:ext>
            </p:extLst>
          </p:nvPr>
        </p:nvGraphicFramePr>
        <p:xfrm>
          <a:off x="1122972" y="2286000"/>
          <a:ext cx="9946056"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9697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057F9-0FA3-49BD-9605-F60E38EEF246}"/>
              </a:ext>
            </a:extLst>
          </p:cNvPr>
          <p:cNvSpPr>
            <a:spLocks noGrp="1"/>
          </p:cNvSpPr>
          <p:nvPr>
            <p:ph type="title"/>
          </p:nvPr>
        </p:nvSpPr>
        <p:spPr>
          <a:xfrm>
            <a:off x="881744" y="631372"/>
            <a:ext cx="3135086" cy="5606142"/>
          </a:xfrm>
        </p:spPr>
        <p:txBody>
          <a:bodyPr>
            <a:normAutofit/>
          </a:bodyPr>
          <a:lstStyle/>
          <a:p>
            <a:r>
              <a:rPr lang="en-US"/>
              <a:t>What to do: False Bills or False Items on Statements</a:t>
            </a:r>
          </a:p>
        </p:txBody>
      </p:sp>
      <p:sp>
        <p:nvSpPr>
          <p:cNvPr id="3" name="Content Placeholder 2">
            <a:extLst>
              <a:ext uri="{FF2B5EF4-FFF2-40B4-BE49-F238E27FC236}">
                <a16:creationId xmlns:a16="http://schemas.microsoft.com/office/drawing/2014/main" id="{94446DBB-EAB2-4882-BE85-DF03CC500670}"/>
              </a:ext>
            </a:extLst>
          </p:cNvPr>
          <p:cNvSpPr>
            <a:spLocks noGrp="1"/>
          </p:cNvSpPr>
          <p:nvPr>
            <p:ph idx="1"/>
          </p:nvPr>
        </p:nvSpPr>
        <p:spPr>
          <a:xfrm>
            <a:off x="4741595" y="631371"/>
            <a:ext cx="6797262" cy="3918858"/>
          </a:xfrm>
          <a:solidFill>
            <a:schemeClr val="accent1"/>
          </a:solidFill>
        </p:spPr>
        <p:txBody>
          <a:bodyPr>
            <a:normAutofit lnSpcReduction="10000"/>
          </a:bodyPr>
          <a:lstStyle/>
          <a:p>
            <a:r>
              <a:rPr lang="en-US" sz="2800" dirty="0"/>
              <a:t>Call your Legal Services Plan for assistance. We will help you to:</a:t>
            </a:r>
          </a:p>
          <a:p>
            <a:pPr lvl="1"/>
            <a:r>
              <a:rPr lang="en-US" sz="2800" dirty="0"/>
              <a:t>Stop debt collector calls;</a:t>
            </a:r>
          </a:p>
          <a:p>
            <a:pPr lvl="1"/>
            <a:r>
              <a:rPr lang="en-US" sz="2800" dirty="0"/>
              <a:t>Dispute false items with bank or card issuer;</a:t>
            </a:r>
          </a:p>
          <a:p>
            <a:pPr lvl="1"/>
            <a:r>
              <a:rPr lang="en-US" sz="2800" dirty="0"/>
              <a:t>Remove false items or information on credit reports;</a:t>
            </a:r>
          </a:p>
          <a:p>
            <a:pPr lvl="1"/>
            <a:r>
              <a:rPr lang="en-US" sz="2800" dirty="0"/>
              <a:t>Place fraud alerts or credit freezes to prevent further ID theft damage.</a:t>
            </a:r>
          </a:p>
        </p:txBody>
      </p:sp>
      <p:pic>
        <p:nvPicPr>
          <p:cNvPr id="7" name="Graphic 6" descr="Checkmark">
            <a:extLst>
              <a:ext uri="{FF2B5EF4-FFF2-40B4-BE49-F238E27FC236}">
                <a16:creationId xmlns:a16="http://schemas.microsoft.com/office/drawing/2014/main" id="{C3E0E99E-87B3-47C8-A80F-56B2856E44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34225" y="4731204"/>
            <a:ext cx="1849643" cy="1849643"/>
          </a:xfrm>
          <a:prstGeom prst="rect">
            <a:avLst/>
          </a:prstGeom>
        </p:spPr>
      </p:pic>
    </p:spTree>
    <p:extLst>
      <p:ext uri="{BB962C8B-B14F-4D97-AF65-F5344CB8AC3E}">
        <p14:creationId xmlns:p14="http://schemas.microsoft.com/office/powerpoint/2010/main" val="243634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EB8E3-35DE-4D8D-B455-578EA6D6A08A}"/>
              </a:ext>
            </a:extLst>
          </p:cNvPr>
          <p:cNvSpPr>
            <a:spLocks noGrp="1"/>
          </p:cNvSpPr>
          <p:nvPr>
            <p:ph type="title"/>
          </p:nvPr>
        </p:nvSpPr>
        <p:spPr>
          <a:xfrm>
            <a:off x="861133" y="640080"/>
            <a:ext cx="2778711" cy="5577840"/>
          </a:xfrm>
        </p:spPr>
        <p:txBody>
          <a:bodyPr anchor="ctr">
            <a:normAutofit/>
          </a:bodyPr>
          <a:lstStyle/>
          <a:p>
            <a:r>
              <a:rPr lang="en-US" sz="4100" dirty="0"/>
              <a:t>What to Do I: Collection of False Debt from ID Theft</a:t>
            </a:r>
          </a:p>
        </p:txBody>
      </p:sp>
      <p:graphicFrame>
        <p:nvGraphicFramePr>
          <p:cNvPr id="5" name="Content Placeholder 2">
            <a:extLst>
              <a:ext uri="{FF2B5EF4-FFF2-40B4-BE49-F238E27FC236}">
                <a16:creationId xmlns:a16="http://schemas.microsoft.com/office/drawing/2014/main" id="{F603F0C8-2B6F-46DB-8971-BD3917FC3B00}"/>
              </a:ext>
            </a:extLst>
          </p:cNvPr>
          <p:cNvGraphicFramePr>
            <a:graphicFrameLocks noGrp="1"/>
          </p:cNvGraphicFramePr>
          <p:nvPr>
            <p:ph idx="1"/>
            <p:extLst>
              <p:ext uri="{D42A27DB-BD31-4B8C-83A1-F6EECF244321}">
                <p14:modId xmlns:p14="http://schemas.microsoft.com/office/powerpoint/2010/main" val="1607085607"/>
              </p:ext>
            </p:extLst>
          </p:nvPr>
        </p:nvGraphicFramePr>
        <p:xfrm>
          <a:off x="3701988" y="488272"/>
          <a:ext cx="7705790" cy="6027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1584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C3A92-4B99-41A1-B240-95F39A8FAF3C}"/>
              </a:ext>
            </a:extLst>
          </p:cNvPr>
          <p:cNvSpPr>
            <a:spLocks noGrp="1"/>
          </p:cNvSpPr>
          <p:nvPr>
            <p:ph type="title"/>
          </p:nvPr>
        </p:nvSpPr>
        <p:spPr>
          <a:xfrm>
            <a:off x="751850" y="639705"/>
            <a:ext cx="2734322" cy="5577840"/>
          </a:xfrm>
        </p:spPr>
        <p:txBody>
          <a:bodyPr anchor="ctr">
            <a:normAutofit/>
          </a:bodyPr>
          <a:lstStyle/>
          <a:p>
            <a:r>
              <a:rPr lang="en-US" dirty="0"/>
              <a:t>What to do II: False Item on Credit Card Statement</a:t>
            </a:r>
          </a:p>
        </p:txBody>
      </p:sp>
      <p:graphicFrame>
        <p:nvGraphicFramePr>
          <p:cNvPr id="5" name="Content Placeholder 2">
            <a:extLst>
              <a:ext uri="{FF2B5EF4-FFF2-40B4-BE49-F238E27FC236}">
                <a16:creationId xmlns:a16="http://schemas.microsoft.com/office/drawing/2014/main" id="{898778EA-F92A-4421-93D9-58B741139087}"/>
              </a:ext>
            </a:extLst>
          </p:cNvPr>
          <p:cNvGraphicFramePr>
            <a:graphicFrameLocks noGrp="1"/>
          </p:cNvGraphicFramePr>
          <p:nvPr>
            <p:ph idx="1"/>
            <p:extLst>
              <p:ext uri="{D42A27DB-BD31-4B8C-83A1-F6EECF244321}">
                <p14:modId xmlns:p14="http://schemas.microsoft.com/office/powerpoint/2010/main" val="2909768482"/>
              </p:ext>
            </p:extLst>
          </p:nvPr>
        </p:nvGraphicFramePr>
        <p:xfrm>
          <a:off x="3710866" y="639705"/>
          <a:ext cx="7883372"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6227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3917F-BCA1-4C8B-8F6F-39B5785CBA1B}"/>
              </a:ext>
            </a:extLst>
          </p:cNvPr>
          <p:cNvSpPr>
            <a:spLocks noGrp="1"/>
          </p:cNvSpPr>
          <p:nvPr>
            <p:ph type="title"/>
          </p:nvPr>
        </p:nvSpPr>
        <p:spPr>
          <a:xfrm>
            <a:off x="746612" y="641855"/>
            <a:ext cx="3124052" cy="5574289"/>
          </a:xfrm>
        </p:spPr>
        <p:txBody>
          <a:bodyPr anchor="ctr">
            <a:normAutofit/>
          </a:bodyPr>
          <a:lstStyle/>
          <a:p>
            <a:r>
              <a:rPr lang="en-US" dirty="0"/>
              <a:t>What to do III: False Item on Bank Statement</a:t>
            </a:r>
          </a:p>
        </p:txBody>
      </p:sp>
      <p:graphicFrame>
        <p:nvGraphicFramePr>
          <p:cNvPr id="5" name="Content Placeholder 2">
            <a:extLst>
              <a:ext uri="{FF2B5EF4-FFF2-40B4-BE49-F238E27FC236}">
                <a16:creationId xmlns:a16="http://schemas.microsoft.com/office/drawing/2014/main" id="{4A5D5595-62AD-4621-A2BC-CEBCF167C737}"/>
              </a:ext>
            </a:extLst>
          </p:cNvPr>
          <p:cNvGraphicFramePr>
            <a:graphicFrameLocks noGrp="1"/>
          </p:cNvGraphicFramePr>
          <p:nvPr>
            <p:ph idx="1"/>
            <p:extLst>
              <p:ext uri="{D42A27DB-BD31-4B8C-83A1-F6EECF244321}">
                <p14:modId xmlns:p14="http://schemas.microsoft.com/office/powerpoint/2010/main" val="4124651621"/>
              </p:ext>
            </p:extLst>
          </p:nvPr>
        </p:nvGraphicFramePr>
        <p:xfrm>
          <a:off x="3870664" y="479394"/>
          <a:ext cx="7681256" cy="6205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8969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6FB1C-47A3-485C-97C9-F61CFFC4F55F}"/>
              </a:ext>
            </a:extLst>
          </p:cNvPr>
          <p:cNvSpPr>
            <a:spLocks noGrp="1"/>
          </p:cNvSpPr>
          <p:nvPr>
            <p:ph type="title"/>
          </p:nvPr>
        </p:nvSpPr>
        <p:spPr>
          <a:xfrm>
            <a:off x="852256" y="639704"/>
            <a:ext cx="3087403" cy="5577840"/>
          </a:xfrm>
        </p:spPr>
        <p:txBody>
          <a:bodyPr anchor="ctr">
            <a:normAutofit/>
          </a:bodyPr>
          <a:lstStyle/>
          <a:p>
            <a:r>
              <a:rPr lang="en-US" dirty="0"/>
              <a:t>What to do IV: False Item or Information on Credit Report</a:t>
            </a:r>
          </a:p>
        </p:txBody>
      </p:sp>
      <p:graphicFrame>
        <p:nvGraphicFramePr>
          <p:cNvPr id="5" name="Content Placeholder 2">
            <a:extLst>
              <a:ext uri="{FF2B5EF4-FFF2-40B4-BE49-F238E27FC236}">
                <a16:creationId xmlns:a16="http://schemas.microsoft.com/office/drawing/2014/main" id="{7EB94975-93C3-49BF-A290-0BD75377F49D}"/>
              </a:ext>
            </a:extLst>
          </p:cNvPr>
          <p:cNvGraphicFramePr>
            <a:graphicFrameLocks noGrp="1"/>
          </p:cNvGraphicFramePr>
          <p:nvPr>
            <p:ph idx="1"/>
            <p:extLst>
              <p:ext uri="{D42A27DB-BD31-4B8C-83A1-F6EECF244321}">
                <p14:modId xmlns:p14="http://schemas.microsoft.com/office/powerpoint/2010/main" val="2293863786"/>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4173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16590-0D9B-40DA-9640-812A0005FEB1}"/>
              </a:ext>
            </a:extLst>
          </p:cNvPr>
          <p:cNvSpPr>
            <a:spLocks noGrp="1"/>
          </p:cNvSpPr>
          <p:nvPr>
            <p:ph type="title"/>
          </p:nvPr>
        </p:nvSpPr>
        <p:spPr/>
        <p:txBody>
          <a:bodyPr>
            <a:normAutofit/>
          </a:bodyPr>
          <a:lstStyle/>
          <a:p>
            <a:r>
              <a:rPr lang="en-US" dirty="0"/>
              <a:t>What </a:t>
            </a:r>
            <a:r>
              <a:rPr lang="en-US" b="1" i="1" dirty="0"/>
              <a:t>NOT</a:t>
            </a:r>
            <a:r>
              <a:rPr lang="en-US" dirty="0"/>
              <a:t> to do about your credit report</a:t>
            </a:r>
          </a:p>
        </p:txBody>
      </p:sp>
      <p:graphicFrame>
        <p:nvGraphicFramePr>
          <p:cNvPr id="7" name="Content Placeholder 2">
            <a:extLst>
              <a:ext uri="{FF2B5EF4-FFF2-40B4-BE49-F238E27FC236}">
                <a16:creationId xmlns:a16="http://schemas.microsoft.com/office/drawing/2014/main" id="{49E6046F-7E58-4E82-9E4B-DB688D2B3176}"/>
              </a:ext>
            </a:extLst>
          </p:cNvPr>
          <p:cNvGraphicFramePr>
            <a:graphicFrameLocks noGrp="1"/>
          </p:cNvGraphicFramePr>
          <p:nvPr>
            <p:ph idx="1"/>
            <p:extLst>
              <p:ext uri="{D42A27DB-BD31-4B8C-83A1-F6EECF244321}">
                <p14:modId xmlns:p14="http://schemas.microsoft.com/office/powerpoint/2010/main" val="792017193"/>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7785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02DA62-7876-4E84-9172-AD544E17B4CE}"/>
              </a:ext>
            </a:extLst>
          </p:cNvPr>
          <p:cNvPicPr>
            <a:picLocks noChangeAspect="1"/>
          </p:cNvPicPr>
          <p:nvPr/>
        </p:nvPicPr>
        <p:blipFill>
          <a:blip r:embed="rId3"/>
          <a:stretch>
            <a:fillRect/>
          </a:stretch>
        </p:blipFill>
        <p:spPr>
          <a:xfrm>
            <a:off x="1335491" y="1272864"/>
            <a:ext cx="2560914" cy="3482843"/>
          </a:xfrm>
          <a:prstGeom prst="rect">
            <a:avLst/>
          </a:prstGeom>
        </p:spPr>
      </p:pic>
      <p:sp>
        <p:nvSpPr>
          <p:cNvPr id="5" name="TextBox 4">
            <a:extLst>
              <a:ext uri="{FF2B5EF4-FFF2-40B4-BE49-F238E27FC236}">
                <a16:creationId xmlns:a16="http://schemas.microsoft.com/office/drawing/2014/main" id="{699A16A7-E93D-4962-B5F9-3907E352B367}"/>
              </a:ext>
            </a:extLst>
          </p:cNvPr>
          <p:cNvSpPr txBox="1"/>
          <p:nvPr/>
        </p:nvSpPr>
        <p:spPr>
          <a:xfrm>
            <a:off x="1810979" y="4876800"/>
            <a:ext cx="9657121" cy="830997"/>
          </a:xfrm>
          <a:prstGeom prst="rect">
            <a:avLst/>
          </a:prstGeom>
          <a:noFill/>
        </p:spPr>
        <p:txBody>
          <a:bodyPr wrap="square" rtlCol="0">
            <a:spAutoFit/>
          </a:bodyPr>
          <a:lstStyle/>
          <a:p>
            <a:r>
              <a:rPr lang="en-US" sz="4800" b="1" dirty="0"/>
              <a:t>Call to open a case: 800-482-7700 </a:t>
            </a:r>
          </a:p>
        </p:txBody>
      </p:sp>
      <p:sp>
        <p:nvSpPr>
          <p:cNvPr id="6" name="TextBox 5">
            <a:extLst>
              <a:ext uri="{FF2B5EF4-FFF2-40B4-BE49-F238E27FC236}">
                <a16:creationId xmlns:a16="http://schemas.microsoft.com/office/drawing/2014/main" id="{DA55C7E7-1B53-4EFD-8A0D-859C58EA88E5}"/>
              </a:ext>
            </a:extLst>
          </p:cNvPr>
          <p:cNvSpPr txBox="1"/>
          <p:nvPr/>
        </p:nvSpPr>
        <p:spPr>
          <a:xfrm>
            <a:off x="2204466" y="6027091"/>
            <a:ext cx="5934075" cy="369332"/>
          </a:xfrm>
          <a:prstGeom prst="rect">
            <a:avLst/>
          </a:prstGeom>
          <a:noFill/>
        </p:spPr>
        <p:txBody>
          <a:bodyPr wrap="square" rtlCol="0">
            <a:spAutoFit/>
          </a:bodyPr>
          <a:lstStyle/>
          <a:p>
            <a:r>
              <a:rPr lang="en-US" dirty="0"/>
              <a:t>© 2018 UAW-FCA-Ford-General Motors Legal Services Plan</a:t>
            </a:r>
          </a:p>
        </p:txBody>
      </p:sp>
      <p:sp>
        <p:nvSpPr>
          <p:cNvPr id="7" name="Title 6">
            <a:extLst>
              <a:ext uri="{FF2B5EF4-FFF2-40B4-BE49-F238E27FC236}">
                <a16:creationId xmlns:a16="http://schemas.microsoft.com/office/drawing/2014/main" id="{D26B0B36-223A-459C-8AC8-5AE91F8BB327}"/>
              </a:ext>
            </a:extLst>
          </p:cNvPr>
          <p:cNvSpPr>
            <a:spLocks noGrp="1"/>
          </p:cNvSpPr>
          <p:nvPr>
            <p:ph type="ctrTitle"/>
          </p:nvPr>
        </p:nvSpPr>
        <p:spPr>
          <a:xfrm>
            <a:off x="3234887" y="3002570"/>
            <a:ext cx="8361229" cy="2098226"/>
          </a:xfrm>
        </p:spPr>
        <p:txBody>
          <a:bodyPr/>
          <a:lstStyle/>
          <a:p>
            <a:pPr lvl="0" defTabSz="457200">
              <a:lnSpc>
                <a:spcPct val="100000"/>
              </a:lnSpc>
              <a:spcBef>
                <a:spcPts val="0"/>
              </a:spcBef>
            </a:pPr>
            <a:r>
              <a:rPr lang="en-US" sz="6600" b="1" i="1" cap="none" dirty="0">
                <a:solidFill>
                  <a:prstClr val="black"/>
                </a:solidFill>
                <a:ea typeface="+mn-ea"/>
                <a:cs typeface="+mn-cs"/>
              </a:rPr>
              <a:t>It’s Your Plan</a:t>
            </a:r>
            <a:br>
              <a:rPr lang="en-US" sz="6600" b="1" i="1" cap="none" dirty="0">
                <a:solidFill>
                  <a:prstClr val="black"/>
                </a:solidFill>
                <a:ea typeface="+mn-ea"/>
                <a:cs typeface="+mn-cs"/>
              </a:rPr>
            </a:br>
            <a:endParaRPr lang="en-US" dirty="0"/>
          </a:p>
        </p:txBody>
      </p:sp>
      <p:sp>
        <p:nvSpPr>
          <p:cNvPr id="8" name="Subtitle 7">
            <a:extLst>
              <a:ext uri="{FF2B5EF4-FFF2-40B4-BE49-F238E27FC236}">
                <a16:creationId xmlns:a16="http://schemas.microsoft.com/office/drawing/2014/main" id="{735DB568-26C9-431A-B508-9D791A29A335}"/>
              </a:ext>
            </a:extLst>
          </p:cNvPr>
          <p:cNvSpPr>
            <a:spLocks noGrp="1"/>
          </p:cNvSpPr>
          <p:nvPr>
            <p:ph type="subTitle" idx="1"/>
          </p:nvPr>
        </p:nvSpPr>
        <p:spPr>
          <a:xfrm>
            <a:off x="2533650" y="7086600"/>
            <a:ext cx="4254294" cy="741174"/>
          </a:xfrm>
        </p:spPr>
        <p:txBody>
          <a:bodyPr/>
          <a:lstStyle/>
          <a:p>
            <a:pPr algn="l"/>
            <a:endParaRPr lang="en-US" dirty="0"/>
          </a:p>
        </p:txBody>
      </p:sp>
    </p:spTree>
    <p:extLst>
      <p:ext uri="{BB962C8B-B14F-4D97-AF65-F5344CB8AC3E}">
        <p14:creationId xmlns:p14="http://schemas.microsoft.com/office/powerpoint/2010/main" val="2256809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CA31-F6A2-42EE-9BB5-65FFF943F1F1}"/>
              </a:ext>
            </a:extLst>
          </p:cNvPr>
          <p:cNvSpPr>
            <a:spLocks noGrp="1"/>
          </p:cNvSpPr>
          <p:nvPr>
            <p:ph type="title"/>
          </p:nvPr>
        </p:nvSpPr>
        <p:spPr>
          <a:xfrm>
            <a:off x="640080" y="639704"/>
            <a:ext cx="3299579" cy="5577840"/>
          </a:xfrm>
        </p:spPr>
        <p:txBody>
          <a:bodyPr anchor="ctr">
            <a:normAutofit/>
          </a:bodyPr>
          <a:lstStyle/>
          <a:p>
            <a:pPr algn="ctr"/>
            <a:r>
              <a:rPr lang="en-US" dirty="0"/>
              <a:t>Stealing identities for profit</a:t>
            </a:r>
          </a:p>
        </p:txBody>
      </p:sp>
      <p:graphicFrame>
        <p:nvGraphicFramePr>
          <p:cNvPr id="5" name="Text Placeholder 2">
            <a:extLst>
              <a:ext uri="{FF2B5EF4-FFF2-40B4-BE49-F238E27FC236}">
                <a16:creationId xmlns:a16="http://schemas.microsoft.com/office/drawing/2014/main" id="{B1BD1A59-CC15-4424-8156-953E3CB95B70}"/>
              </a:ext>
            </a:extLst>
          </p:cNvPr>
          <p:cNvGraphicFramePr>
            <a:graphicFrameLocks noGrp="1"/>
          </p:cNvGraphicFramePr>
          <p:nvPr>
            <p:ph idx="1"/>
            <p:extLst>
              <p:ext uri="{D42A27DB-BD31-4B8C-83A1-F6EECF244321}">
                <p14:modId xmlns:p14="http://schemas.microsoft.com/office/powerpoint/2010/main" val="1812500556"/>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3177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F5C36-B0F0-4E9F-982D-0F53A171490A}"/>
              </a:ext>
            </a:extLst>
          </p:cNvPr>
          <p:cNvSpPr>
            <a:spLocks noGrp="1"/>
          </p:cNvSpPr>
          <p:nvPr>
            <p:ph type="title"/>
          </p:nvPr>
        </p:nvSpPr>
        <p:spPr>
          <a:xfrm>
            <a:off x="1003177" y="631373"/>
            <a:ext cx="3655743" cy="2133598"/>
          </a:xfrm>
        </p:spPr>
        <p:txBody>
          <a:bodyPr>
            <a:normAutofit/>
          </a:bodyPr>
          <a:lstStyle/>
          <a:p>
            <a:r>
              <a:rPr lang="en-US" dirty="0"/>
              <a:t>ID Theft is a Very Big Deal</a:t>
            </a:r>
          </a:p>
        </p:txBody>
      </p:sp>
      <p:sp>
        <p:nvSpPr>
          <p:cNvPr id="16" name="Content Placeholder 2">
            <a:extLst>
              <a:ext uri="{FF2B5EF4-FFF2-40B4-BE49-F238E27FC236}">
                <a16:creationId xmlns:a16="http://schemas.microsoft.com/office/drawing/2014/main" id="{AFC8F0DF-B10C-4A80-92C7-7DB447E7B527}"/>
              </a:ext>
            </a:extLst>
          </p:cNvPr>
          <p:cNvSpPr>
            <a:spLocks noGrp="1"/>
          </p:cNvSpPr>
          <p:nvPr>
            <p:ph idx="1"/>
          </p:nvPr>
        </p:nvSpPr>
        <p:spPr>
          <a:xfrm>
            <a:off x="1003176" y="2592280"/>
            <a:ext cx="3950563" cy="3634348"/>
          </a:xfrm>
        </p:spPr>
        <p:txBody>
          <a:bodyPr>
            <a:normAutofit/>
          </a:bodyPr>
          <a:lstStyle/>
          <a:p>
            <a:r>
              <a:rPr lang="en-US" sz="2800" dirty="0"/>
              <a:t>In top 2 of consumer complaints every year for last 20 years</a:t>
            </a:r>
          </a:p>
          <a:p>
            <a:r>
              <a:rPr lang="en-US" sz="2800" dirty="0"/>
              <a:t>Estimated $107 billion stolen in last 6 years</a:t>
            </a:r>
          </a:p>
          <a:p>
            <a:endParaRPr lang="en-US" sz="1500" dirty="0"/>
          </a:p>
        </p:txBody>
      </p:sp>
      <p:pic>
        <p:nvPicPr>
          <p:cNvPr id="7" name="Graphic 6" descr="Money">
            <a:extLst>
              <a:ext uri="{FF2B5EF4-FFF2-40B4-BE49-F238E27FC236}">
                <a16:creationId xmlns:a16="http://schemas.microsoft.com/office/drawing/2014/main" id="{52B8AB19-A1A5-47B0-A9D0-DC62B304FC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7683" y="741296"/>
            <a:ext cx="5384074" cy="5384074"/>
          </a:xfrm>
          <a:prstGeom prst="rect">
            <a:avLst/>
          </a:prstGeom>
        </p:spPr>
      </p:pic>
    </p:spTree>
    <p:extLst>
      <p:ext uri="{BB962C8B-B14F-4D97-AF65-F5344CB8AC3E}">
        <p14:creationId xmlns:p14="http://schemas.microsoft.com/office/powerpoint/2010/main" val="3516554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54C77-34C5-40A9-B844-166E1EEC3395}"/>
              </a:ext>
            </a:extLst>
          </p:cNvPr>
          <p:cNvSpPr>
            <a:spLocks noGrp="1"/>
          </p:cNvSpPr>
          <p:nvPr>
            <p:ph type="title"/>
          </p:nvPr>
        </p:nvSpPr>
        <p:spPr>
          <a:xfrm>
            <a:off x="640080" y="639704"/>
            <a:ext cx="3299579" cy="5577840"/>
          </a:xfrm>
        </p:spPr>
        <p:txBody>
          <a:bodyPr anchor="ctr">
            <a:normAutofit/>
          </a:bodyPr>
          <a:lstStyle/>
          <a:p>
            <a:pPr algn="ctr"/>
            <a:r>
              <a:rPr lang="en-US" dirty="0"/>
              <a:t>How Victims Get Hurt	</a:t>
            </a:r>
            <a:endParaRPr lang="en-US"/>
          </a:p>
        </p:txBody>
      </p:sp>
      <p:graphicFrame>
        <p:nvGraphicFramePr>
          <p:cNvPr id="5" name="Content Placeholder 2">
            <a:extLst>
              <a:ext uri="{FF2B5EF4-FFF2-40B4-BE49-F238E27FC236}">
                <a16:creationId xmlns:a16="http://schemas.microsoft.com/office/drawing/2014/main" id="{3AA87A27-37AB-41C3-B3DD-759803E7EADA}"/>
              </a:ext>
            </a:extLst>
          </p:cNvPr>
          <p:cNvGraphicFramePr>
            <a:graphicFrameLocks noGrp="1"/>
          </p:cNvGraphicFramePr>
          <p:nvPr>
            <p:ph idx="1"/>
            <p:extLst>
              <p:ext uri="{D42A27DB-BD31-4B8C-83A1-F6EECF244321}">
                <p14:modId xmlns:p14="http://schemas.microsoft.com/office/powerpoint/2010/main" val="3381012767"/>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3157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12C8-0867-4940-80A5-685E50876C18}"/>
              </a:ext>
            </a:extLst>
          </p:cNvPr>
          <p:cNvSpPr>
            <a:spLocks noGrp="1"/>
          </p:cNvSpPr>
          <p:nvPr>
            <p:ph type="title"/>
          </p:nvPr>
        </p:nvSpPr>
        <p:spPr>
          <a:xfrm>
            <a:off x="643467" y="685800"/>
            <a:ext cx="10905066" cy="1485900"/>
          </a:xfrm>
          <a:noFill/>
        </p:spPr>
        <p:txBody>
          <a:bodyPr>
            <a:normAutofit/>
          </a:bodyPr>
          <a:lstStyle/>
          <a:p>
            <a:pPr algn="ctr"/>
            <a:r>
              <a:rPr lang="en-US" dirty="0"/>
              <a:t>Ways to Steal your Identity</a:t>
            </a:r>
          </a:p>
        </p:txBody>
      </p:sp>
      <p:graphicFrame>
        <p:nvGraphicFramePr>
          <p:cNvPr id="12" name="Content Placeholder 2">
            <a:extLst>
              <a:ext uri="{FF2B5EF4-FFF2-40B4-BE49-F238E27FC236}">
                <a16:creationId xmlns:a16="http://schemas.microsoft.com/office/drawing/2014/main" id="{F28DD634-5815-4C8A-B27E-0ADCABB298C2}"/>
              </a:ext>
            </a:extLst>
          </p:cNvPr>
          <p:cNvGraphicFramePr>
            <a:graphicFrameLocks noGrp="1"/>
          </p:cNvGraphicFramePr>
          <p:nvPr>
            <p:ph idx="1"/>
            <p:extLst>
              <p:ext uri="{D42A27DB-BD31-4B8C-83A1-F6EECF244321}">
                <p14:modId xmlns:p14="http://schemas.microsoft.com/office/powerpoint/2010/main" val="4096304929"/>
              </p:ext>
            </p:extLst>
          </p:nvPr>
        </p:nvGraphicFramePr>
        <p:xfrm>
          <a:off x="1122972" y="2286000"/>
          <a:ext cx="9946056"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425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FA8B6-BFA4-4194-A864-1880C1FB159C}"/>
              </a:ext>
            </a:extLst>
          </p:cNvPr>
          <p:cNvSpPr>
            <a:spLocks noGrp="1"/>
          </p:cNvSpPr>
          <p:nvPr>
            <p:ph type="title"/>
          </p:nvPr>
        </p:nvSpPr>
        <p:spPr>
          <a:xfrm>
            <a:off x="784743" y="685800"/>
            <a:ext cx="5958837" cy="1485900"/>
          </a:xfrm>
        </p:spPr>
        <p:txBody>
          <a:bodyPr>
            <a:normAutofit/>
          </a:bodyPr>
          <a:lstStyle/>
          <a:p>
            <a:r>
              <a:rPr lang="en-US" sz="4100" dirty="0"/>
              <a:t>Protecting Yourself I: Wallet, Purse, Cellphone	</a:t>
            </a:r>
          </a:p>
        </p:txBody>
      </p:sp>
      <p:sp>
        <p:nvSpPr>
          <p:cNvPr id="3" name="Content Placeholder 2">
            <a:extLst>
              <a:ext uri="{FF2B5EF4-FFF2-40B4-BE49-F238E27FC236}">
                <a16:creationId xmlns:a16="http://schemas.microsoft.com/office/drawing/2014/main" id="{85E93F02-2F10-4733-BCAB-0298AFA2B40A}"/>
              </a:ext>
            </a:extLst>
          </p:cNvPr>
          <p:cNvSpPr>
            <a:spLocks noGrp="1"/>
          </p:cNvSpPr>
          <p:nvPr>
            <p:ph idx="1"/>
          </p:nvPr>
        </p:nvSpPr>
        <p:spPr>
          <a:xfrm>
            <a:off x="784743" y="2286000"/>
            <a:ext cx="5958837" cy="3581400"/>
          </a:xfrm>
        </p:spPr>
        <p:txBody>
          <a:bodyPr>
            <a:normAutofit/>
          </a:bodyPr>
          <a:lstStyle/>
          <a:p>
            <a:r>
              <a:rPr lang="en-US" sz="2800" dirty="0"/>
              <a:t>Be very careful during big shopping days, aware of wallet, purse, phone</a:t>
            </a:r>
          </a:p>
          <a:p>
            <a:r>
              <a:rPr lang="en-US" sz="2800" dirty="0"/>
              <a:t>Password-protect your cellphone</a:t>
            </a:r>
          </a:p>
          <a:p>
            <a:r>
              <a:rPr lang="en-US" sz="2800" dirty="0"/>
              <a:t>Limit data and passwords saved on your cellphone</a:t>
            </a:r>
          </a:p>
        </p:txBody>
      </p:sp>
      <p:pic>
        <p:nvPicPr>
          <p:cNvPr id="7" name="Graphic 6" descr="Lock">
            <a:extLst>
              <a:ext uri="{FF2B5EF4-FFF2-40B4-BE49-F238E27FC236}">
                <a16:creationId xmlns:a16="http://schemas.microsoft.com/office/drawing/2014/main" id="{0413A01D-03CD-40EE-8BEE-1BC400DDFF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52340" y="1778834"/>
            <a:ext cx="3299579" cy="3299579"/>
          </a:xfrm>
          <a:prstGeom prst="rect">
            <a:avLst/>
          </a:prstGeom>
        </p:spPr>
      </p:pic>
    </p:spTree>
    <p:extLst>
      <p:ext uri="{BB962C8B-B14F-4D97-AF65-F5344CB8AC3E}">
        <p14:creationId xmlns:p14="http://schemas.microsoft.com/office/powerpoint/2010/main" val="1584437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8FEF5-6FA1-49D9-8F24-FDA154A6CADE}"/>
              </a:ext>
            </a:extLst>
          </p:cNvPr>
          <p:cNvSpPr>
            <a:spLocks noGrp="1"/>
          </p:cNvSpPr>
          <p:nvPr>
            <p:ph type="title"/>
          </p:nvPr>
        </p:nvSpPr>
        <p:spPr>
          <a:xfrm>
            <a:off x="799879" y="658006"/>
            <a:ext cx="4018839" cy="2035628"/>
          </a:xfrm>
        </p:spPr>
        <p:txBody>
          <a:bodyPr>
            <a:normAutofit/>
          </a:bodyPr>
          <a:lstStyle/>
          <a:p>
            <a:r>
              <a:rPr lang="en-US" sz="4100" dirty="0"/>
              <a:t>Protecting Yourself II: Don’t Fall for Phishing</a:t>
            </a:r>
          </a:p>
        </p:txBody>
      </p:sp>
      <p:sp>
        <p:nvSpPr>
          <p:cNvPr id="3" name="Content Placeholder 2">
            <a:extLst>
              <a:ext uri="{FF2B5EF4-FFF2-40B4-BE49-F238E27FC236}">
                <a16:creationId xmlns:a16="http://schemas.microsoft.com/office/drawing/2014/main" id="{34ED8280-2CFF-4D7E-8B48-61F60E1EFB88}"/>
              </a:ext>
            </a:extLst>
          </p:cNvPr>
          <p:cNvSpPr>
            <a:spLocks noGrp="1"/>
          </p:cNvSpPr>
          <p:nvPr>
            <p:ph idx="1"/>
          </p:nvPr>
        </p:nvSpPr>
        <p:spPr>
          <a:xfrm>
            <a:off x="808422" y="2800482"/>
            <a:ext cx="4010296" cy="3472543"/>
          </a:xfrm>
        </p:spPr>
        <p:txBody>
          <a:bodyPr>
            <a:normAutofit/>
          </a:bodyPr>
          <a:lstStyle/>
          <a:p>
            <a:r>
              <a:rPr lang="en-US" sz="2400" dirty="0"/>
              <a:t>Emails, calls or texts asking for information to “update” or “protect” your account</a:t>
            </a:r>
          </a:p>
          <a:p>
            <a:r>
              <a:rPr lang="en-US" sz="2400" dirty="0"/>
              <a:t>Check if valid by calling the real bank, using the number on a credit card or statement</a:t>
            </a:r>
          </a:p>
          <a:p>
            <a:endParaRPr lang="en-US" sz="1500" dirty="0"/>
          </a:p>
        </p:txBody>
      </p:sp>
      <p:pic>
        <p:nvPicPr>
          <p:cNvPr id="5" name="Picture 4">
            <a:extLst>
              <a:ext uri="{FF2B5EF4-FFF2-40B4-BE49-F238E27FC236}">
                <a16:creationId xmlns:a16="http://schemas.microsoft.com/office/drawing/2014/main" id="{9BDF3C20-1900-4DEF-9BE4-AA7A3E4749BF}"/>
              </a:ext>
            </a:extLst>
          </p:cNvPr>
          <p:cNvPicPr>
            <a:picLocks noChangeAspect="1"/>
          </p:cNvPicPr>
          <p:nvPr/>
        </p:nvPicPr>
        <p:blipFill>
          <a:blip r:embed="rId3"/>
          <a:stretch>
            <a:fillRect/>
          </a:stretch>
        </p:blipFill>
        <p:spPr>
          <a:xfrm>
            <a:off x="5417820" y="1824250"/>
            <a:ext cx="6710643" cy="4290800"/>
          </a:xfrm>
          <a:prstGeom prst="rect">
            <a:avLst/>
          </a:prstGeom>
        </p:spPr>
      </p:pic>
      <p:sp>
        <p:nvSpPr>
          <p:cNvPr id="6" name="Rectangle 5">
            <a:extLst>
              <a:ext uri="{FF2B5EF4-FFF2-40B4-BE49-F238E27FC236}">
                <a16:creationId xmlns:a16="http://schemas.microsoft.com/office/drawing/2014/main" id="{859CD9DC-BD3F-4031-9D45-72A90A95389E}"/>
              </a:ext>
            </a:extLst>
          </p:cNvPr>
          <p:cNvSpPr/>
          <p:nvPr/>
        </p:nvSpPr>
        <p:spPr>
          <a:xfrm>
            <a:off x="6791325" y="871374"/>
            <a:ext cx="4856178" cy="646331"/>
          </a:xfrm>
          <a:prstGeom prst="rect">
            <a:avLst/>
          </a:prstGeom>
          <a:solidFill>
            <a:schemeClr val="bg1"/>
          </a:solidFill>
        </p:spPr>
        <p:txBody>
          <a:bodyPr wrap="square">
            <a:spAutoFit/>
          </a:bodyPr>
          <a:lstStyle/>
          <a:p>
            <a:r>
              <a:rPr lang="en-US" dirty="0"/>
              <a:t>Charles Schwab Co. Withdraw &lt;mxyzrysons@earthlinkbusiness.com&gt;</a:t>
            </a:r>
          </a:p>
        </p:txBody>
      </p:sp>
      <p:sp>
        <p:nvSpPr>
          <p:cNvPr id="7" name="TextBox 6">
            <a:extLst>
              <a:ext uri="{FF2B5EF4-FFF2-40B4-BE49-F238E27FC236}">
                <a16:creationId xmlns:a16="http://schemas.microsoft.com/office/drawing/2014/main" id="{6E087EF7-A197-4416-9085-46564692B5E6}"/>
              </a:ext>
            </a:extLst>
          </p:cNvPr>
          <p:cNvSpPr txBox="1"/>
          <p:nvPr/>
        </p:nvSpPr>
        <p:spPr>
          <a:xfrm>
            <a:off x="5772149" y="871374"/>
            <a:ext cx="1019175" cy="376401"/>
          </a:xfrm>
          <a:prstGeom prst="rect">
            <a:avLst/>
          </a:prstGeom>
          <a:solidFill>
            <a:schemeClr val="bg1"/>
          </a:solidFill>
        </p:spPr>
        <p:txBody>
          <a:bodyPr wrap="square" rtlCol="0">
            <a:spAutoFit/>
          </a:bodyPr>
          <a:lstStyle/>
          <a:p>
            <a:r>
              <a:rPr lang="en-US" dirty="0"/>
              <a:t>From:</a:t>
            </a:r>
          </a:p>
        </p:txBody>
      </p:sp>
    </p:spTree>
    <p:extLst>
      <p:ext uri="{BB962C8B-B14F-4D97-AF65-F5344CB8AC3E}">
        <p14:creationId xmlns:p14="http://schemas.microsoft.com/office/powerpoint/2010/main" val="3208947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FD7F25-DE53-41C4-929A-EA11EC353A0B}"/>
              </a:ext>
            </a:extLst>
          </p:cNvPr>
          <p:cNvSpPr txBox="1"/>
          <p:nvPr/>
        </p:nvSpPr>
        <p:spPr>
          <a:xfrm>
            <a:off x="1544715" y="798990"/>
            <a:ext cx="8194089" cy="954107"/>
          </a:xfrm>
          <a:prstGeom prst="rect">
            <a:avLst/>
          </a:prstGeom>
          <a:noFill/>
        </p:spPr>
        <p:txBody>
          <a:bodyPr wrap="square" rtlCol="0">
            <a:spAutoFit/>
          </a:bodyPr>
          <a:lstStyle/>
          <a:p>
            <a:r>
              <a:rPr lang="en-US" sz="2800" b="1" dirty="0"/>
              <a:t>Also, the IRS and other government agencies likely aren’t calling or emailing you. More phishing.</a:t>
            </a:r>
          </a:p>
        </p:txBody>
      </p:sp>
      <p:pic>
        <p:nvPicPr>
          <p:cNvPr id="5" name="Picture 4">
            <a:extLst>
              <a:ext uri="{FF2B5EF4-FFF2-40B4-BE49-F238E27FC236}">
                <a16:creationId xmlns:a16="http://schemas.microsoft.com/office/drawing/2014/main" id="{5AAC3BF3-E72F-4EA9-8000-353B8858BDEB}"/>
              </a:ext>
            </a:extLst>
          </p:cNvPr>
          <p:cNvPicPr>
            <a:picLocks noChangeAspect="1"/>
          </p:cNvPicPr>
          <p:nvPr/>
        </p:nvPicPr>
        <p:blipFill>
          <a:blip r:embed="rId3"/>
          <a:stretch>
            <a:fillRect/>
          </a:stretch>
        </p:blipFill>
        <p:spPr>
          <a:xfrm>
            <a:off x="3423330" y="2256196"/>
            <a:ext cx="6315474" cy="4272100"/>
          </a:xfrm>
          <a:prstGeom prst="rect">
            <a:avLst/>
          </a:prstGeom>
        </p:spPr>
      </p:pic>
      <p:sp>
        <p:nvSpPr>
          <p:cNvPr id="7" name="Rectangle 6">
            <a:extLst>
              <a:ext uri="{FF2B5EF4-FFF2-40B4-BE49-F238E27FC236}">
                <a16:creationId xmlns:a16="http://schemas.microsoft.com/office/drawing/2014/main" id="{42DE836C-89B9-4238-9616-35C5AEF02772}"/>
              </a:ext>
            </a:extLst>
          </p:cNvPr>
          <p:cNvSpPr/>
          <p:nvPr/>
        </p:nvSpPr>
        <p:spPr>
          <a:xfrm>
            <a:off x="1864189" y="1886864"/>
            <a:ext cx="5480539" cy="369332"/>
          </a:xfrm>
          <a:prstGeom prst="rect">
            <a:avLst/>
          </a:prstGeom>
        </p:spPr>
        <p:txBody>
          <a:bodyPr wrap="none">
            <a:spAutoFit/>
          </a:bodyPr>
          <a:lstStyle/>
          <a:p>
            <a:r>
              <a:rPr lang="fr-FR" dirty="0" err="1"/>
              <a:t>From</a:t>
            </a:r>
            <a:r>
              <a:rPr lang="fr-FR" dirty="0"/>
              <a:t>: </a:t>
            </a:r>
            <a:r>
              <a:rPr lang="fr-FR" dirty="0" err="1"/>
              <a:t>Internal</a:t>
            </a:r>
            <a:r>
              <a:rPr lang="fr-FR" dirty="0"/>
              <a:t> Revenue Service &lt;do-not-reply@irs.gov&gt;</a:t>
            </a:r>
            <a:endParaRPr lang="en-US" dirty="0"/>
          </a:p>
        </p:txBody>
      </p:sp>
      <p:sp>
        <p:nvSpPr>
          <p:cNvPr id="3" name="Rectangle 2">
            <a:extLst>
              <a:ext uri="{FF2B5EF4-FFF2-40B4-BE49-F238E27FC236}">
                <a16:creationId xmlns:a16="http://schemas.microsoft.com/office/drawing/2014/main" id="{BA6E0C70-9D03-496E-A856-8C82EE014277}"/>
              </a:ext>
            </a:extLst>
          </p:cNvPr>
          <p:cNvSpPr/>
          <p:nvPr/>
        </p:nvSpPr>
        <p:spPr>
          <a:xfrm>
            <a:off x="1721436" y="1842179"/>
            <a:ext cx="7582362" cy="48425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5921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A519C-20DB-4761-87A7-033C2ECA40C7}"/>
              </a:ext>
            </a:extLst>
          </p:cNvPr>
          <p:cNvSpPr>
            <a:spLocks noGrp="1"/>
          </p:cNvSpPr>
          <p:nvPr>
            <p:ph type="title"/>
          </p:nvPr>
        </p:nvSpPr>
        <p:spPr>
          <a:xfrm>
            <a:off x="3444657" y="410227"/>
            <a:ext cx="6130894" cy="1485900"/>
          </a:xfrm>
        </p:spPr>
        <p:txBody>
          <a:bodyPr>
            <a:normAutofit/>
          </a:bodyPr>
          <a:lstStyle/>
          <a:p>
            <a:r>
              <a:rPr lang="en-US" sz="3600" dirty="0"/>
              <a:t>Dealing with Suspicious Call, Email or Text Message</a:t>
            </a:r>
          </a:p>
        </p:txBody>
      </p:sp>
      <p:sp>
        <p:nvSpPr>
          <p:cNvPr id="3" name="Content Placeholder 2">
            <a:extLst>
              <a:ext uri="{FF2B5EF4-FFF2-40B4-BE49-F238E27FC236}">
                <a16:creationId xmlns:a16="http://schemas.microsoft.com/office/drawing/2014/main" id="{DC0B31E3-20CE-40DA-91E6-5F056700D708}"/>
              </a:ext>
            </a:extLst>
          </p:cNvPr>
          <p:cNvSpPr>
            <a:spLocks noGrp="1"/>
          </p:cNvSpPr>
          <p:nvPr>
            <p:ph idx="1"/>
          </p:nvPr>
        </p:nvSpPr>
        <p:spPr>
          <a:xfrm>
            <a:off x="1327758" y="1696454"/>
            <a:ext cx="9901228" cy="1485900"/>
          </a:xfrm>
        </p:spPr>
        <p:txBody>
          <a:bodyPr>
            <a:normAutofit/>
          </a:bodyPr>
          <a:lstStyle/>
          <a:p>
            <a:r>
              <a:rPr lang="en-US" dirty="0"/>
              <a:t>Don’t call the number in the email or text message.</a:t>
            </a:r>
          </a:p>
          <a:p>
            <a:r>
              <a:rPr lang="en-US" dirty="0"/>
              <a:t>Don’t click on a return email address or website link in the email.</a:t>
            </a:r>
          </a:p>
          <a:p>
            <a:r>
              <a:rPr lang="en-US" dirty="0"/>
              <a:t>Don’t answer questions over the phone. Get a phone number and say you will call back.</a:t>
            </a:r>
          </a:p>
          <a:p>
            <a:endParaRPr lang="en-US" sz="1400" dirty="0"/>
          </a:p>
        </p:txBody>
      </p:sp>
      <p:pic>
        <p:nvPicPr>
          <p:cNvPr id="5" name="Picture 4">
            <a:extLst>
              <a:ext uri="{FF2B5EF4-FFF2-40B4-BE49-F238E27FC236}">
                <a16:creationId xmlns:a16="http://schemas.microsoft.com/office/drawing/2014/main" id="{C816A714-F94C-4369-8E3B-27D5454134E9}"/>
              </a:ext>
            </a:extLst>
          </p:cNvPr>
          <p:cNvPicPr>
            <a:picLocks noChangeAspect="1"/>
          </p:cNvPicPr>
          <p:nvPr/>
        </p:nvPicPr>
        <p:blipFill>
          <a:blip r:embed="rId3"/>
          <a:stretch>
            <a:fillRect/>
          </a:stretch>
        </p:blipFill>
        <p:spPr>
          <a:xfrm>
            <a:off x="1386053" y="3429000"/>
            <a:ext cx="4892319" cy="2886468"/>
          </a:xfrm>
          <a:prstGeom prst="rect">
            <a:avLst/>
          </a:prstGeom>
        </p:spPr>
      </p:pic>
      <p:sp>
        <p:nvSpPr>
          <p:cNvPr id="6" name="TextBox 5">
            <a:extLst>
              <a:ext uri="{FF2B5EF4-FFF2-40B4-BE49-F238E27FC236}">
                <a16:creationId xmlns:a16="http://schemas.microsoft.com/office/drawing/2014/main" id="{7D63C2C0-CFD4-4FD6-8916-3A08D8B8F7AE}"/>
              </a:ext>
            </a:extLst>
          </p:cNvPr>
          <p:cNvSpPr txBox="1"/>
          <p:nvPr/>
        </p:nvSpPr>
        <p:spPr>
          <a:xfrm>
            <a:off x="6725653" y="3182354"/>
            <a:ext cx="4295273" cy="3164969"/>
          </a:xfrm>
          <a:prstGeom prst="rect">
            <a:avLst/>
          </a:prstGeom>
          <a:noFill/>
        </p:spPr>
        <p:txBody>
          <a:bodyPr wrap="square" rtlCol="0">
            <a:spAutoFit/>
          </a:bodyPr>
          <a:lstStyle/>
          <a:p>
            <a:pPr marL="384048" lvl="0" indent="-384048" defTabSz="914400">
              <a:lnSpc>
                <a:spcPct val="94000"/>
              </a:lnSpc>
              <a:spcBef>
                <a:spcPts val="1000"/>
              </a:spcBef>
              <a:spcAft>
                <a:spcPts val="200"/>
              </a:spcAft>
              <a:buFont typeface="Franklin Gothic Book" panose="020B0503020102020204" pitchFamily="34" charset="0"/>
              <a:buChar char="■"/>
            </a:pPr>
            <a:r>
              <a:rPr lang="en-US" sz="2000" dirty="0">
                <a:solidFill>
                  <a:srgbClr val="1A2E40"/>
                </a:solidFill>
              </a:rPr>
              <a:t>Instead, if the email or text or call could involve actual account and be real:</a:t>
            </a:r>
          </a:p>
          <a:p>
            <a:pPr marL="914400" lvl="1" indent="-384048" defTabSz="914400">
              <a:lnSpc>
                <a:spcPct val="94000"/>
              </a:lnSpc>
              <a:spcBef>
                <a:spcPts val="500"/>
              </a:spcBef>
              <a:spcAft>
                <a:spcPts val="200"/>
              </a:spcAft>
              <a:buFont typeface="Franklin Gothic Book" panose="020B0503020102020204" pitchFamily="34" charset="0"/>
              <a:buChar char="–"/>
            </a:pPr>
            <a:r>
              <a:rPr lang="en-US" sz="2000" i="1" dirty="0">
                <a:solidFill>
                  <a:srgbClr val="1A2E40"/>
                </a:solidFill>
              </a:rPr>
              <a:t>Call the customer service number on the back of your credit card or on a statement, and</a:t>
            </a:r>
          </a:p>
          <a:p>
            <a:pPr marL="914400" lvl="1" indent="-384048" defTabSz="914400">
              <a:lnSpc>
                <a:spcPct val="94000"/>
              </a:lnSpc>
              <a:spcBef>
                <a:spcPts val="500"/>
              </a:spcBef>
              <a:spcAft>
                <a:spcPts val="200"/>
              </a:spcAft>
              <a:buFont typeface="Franklin Gothic Book" panose="020B0503020102020204" pitchFamily="34" charset="0"/>
              <a:buChar char="–"/>
            </a:pPr>
            <a:r>
              <a:rPr lang="en-US" sz="2000" i="1">
                <a:solidFill>
                  <a:srgbClr val="1A2E40"/>
                </a:solidFill>
              </a:rPr>
              <a:t>Check out the </a:t>
            </a:r>
            <a:r>
              <a:rPr lang="en-US" sz="2000" i="1" dirty="0">
                <a:solidFill>
                  <a:srgbClr val="1A2E40"/>
                </a:solidFill>
              </a:rPr>
              <a:t>email or text or caller before you provide any information.</a:t>
            </a:r>
          </a:p>
        </p:txBody>
      </p:sp>
    </p:spTree>
    <p:extLst>
      <p:ext uri="{BB962C8B-B14F-4D97-AF65-F5344CB8AC3E}">
        <p14:creationId xmlns:p14="http://schemas.microsoft.com/office/powerpoint/2010/main" val="138016024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2122</TotalTime>
  <Words>4093</Words>
  <Application>Microsoft Office PowerPoint</Application>
  <PresentationFormat>Widescreen</PresentationFormat>
  <Paragraphs>269</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Calibri</vt:lpstr>
      <vt:lpstr>Franklin Gothic Book</vt:lpstr>
      <vt:lpstr>Crop</vt:lpstr>
      <vt:lpstr>Id theft &amp; you</vt:lpstr>
      <vt:lpstr>Stealing identities for profit</vt:lpstr>
      <vt:lpstr>ID Theft is a Very Big Deal</vt:lpstr>
      <vt:lpstr>How Victims Get Hurt </vt:lpstr>
      <vt:lpstr>Ways to Steal your Identity</vt:lpstr>
      <vt:lpstr>Protecting Yourself I: Wallet, Purse, Cellphone </vt:lpstr>
      <vt:lpstr>Protecting Yourself II: Don’t Fall for Phishing</vt:lpstr>
      <vt:lpstr>PowerPoint Presentation</vt:lpstr>
      <vt:lpstr>Dealing with Suspicious Call, Email or Text Message</vt:lpstr>
      <vt:lpstr>Protecting Yourself III: Beware of Skimmers</vt:lpstr>
      <vt:lpstr>Protecting Yourself IV: Catching Problems Early</vt:lpstr>
      <vt:lpstr>What to do: False Bills or False Items on Statements</vt:lpstr>
      <vt:lpstr>What to Do I: Collection of False Debt from ID Theft</vt:lpstr>
      <vt:lpstr>What to do II: False Item on Credit Card Statement</vt:lpstr>
      <vt:lpstr>What to do III: False Item on Bank Statement</vt:lpstr>
      <vt:lpstr>What to do IV: False Item or Information on Credit Report</vt:lpstr>
      <vt:lpstr>What NOT to do about your credit report</vt:lpstr>
      <vt:lpstr>It’s Your Plan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 theft &amp; you</dc:title>
  <dc:creator>Grace</dc:creator>
  <cp:lastModifiedBy>Grace</cp:lastModifiedBy>
  <cp:revision>57</cp:revision>
  <cp:lastPrinted>2018-10-29T16:47:38Z</cp:lastPrinted>
  <dcterms:created xsi:type="dcterms:W3CDTF">2018-10-06T14:29:45Z</dcterms:created>
  <dcterms:modified xsi:type="dcterms:W3CDTF">2018-10-29T19:27:47Z</dcterms:modified>
</cp:coreProperties>
</file>