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7" r:id="rId16"/>
    <p:sldId id="271" r:id="rId17"/>
    <p:sldId id="272" r:id="rId18"/>
    <p:sldId id="273" r:id="rId19"/>
    <p:sldId id="274" r:id="rId20"/>
    <p:sldId id="275" r:id="rId21"/>
    <p:sldId id="276" r:id="rId22"/>
    <p:sldId id="278" r:id="rId23"/>
    <p:sldId id="279" r:id="rId24"/>
    <p:sldId id="282"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19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4" Type="http://schemas.openxmlformats.org/officeDocument/2006/relationships/image" Target="../media/image37.svg"/></Relationships>
</file>

<file path=ppt/diagrams/_rels/data11.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ata1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9.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4" Type="http://schemas.openxmlformats.org/officeDocument/2006/relationships/image" Target="../media/image37.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rawing1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DAE99-5FF9-4159-AE1F-BD1B6DF644F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7AE40DB8-4299-4A71-98BF-0A26F16C4263}">
      <dgm:prSet/>
      <dgm:spPr/>
      <dgm:t>
        <a:bodyPr/>
        <a:lstStyle/>
        <a:p>
          <a:r>
            <a:rPr lang="en-US" dirty="0"/>
            <a:t>Process </a:t>
          </a:r>
        </a:p>
      </dgm:t>
    </dgm:pt>
    <dgm:pt modelId="{08D66091-112D-416C-878D-DA3B2DB0F145}" type="parTrans" cxnId="{DE08C0AE-2909-4318-95B2-DD46ADEE1616}">
      <dgm:prSet/>
      <dgm:spPr/>
      <dgm:t>
        <a:bodyPr/>
        <a:lstStyle/>
        <a:p>
          <a:endParaRPr lang="en-US"/>
        </a:p>
      </dgm:t>
    </dgm:pt>
    <dgm:pt modelId="{942A680B-92FA-48AE-8F56-A699C6212831}" type="sibTrans" cxnId="{DE08C0AE-2909-4318-95B2-DD46ADEE1616}">
      <dgm:prSet/>
      <dgm:spPr/>
      <dgm:t>
        <a:bodyPr/>
        <a:lstStyle/>
        <a:p>
          <a:endParaRPr lang="en-US"/>
        </a:p>
      </dgm:t>
    </dgm:pt>
    <dgm:pt modelId="{C3D6B018-4F55-40A4-8AFB-0EB9DD8E9A1D}">
      <dgm:prSet/>
      <dgm:spPr/>
      <dgm:t>
        <a:bodyPr/>
        <a:lstStyle/>
        <a:p>
          <a:r>
            <a:rPr lang="en-US" dirty="0"/>
            <a:t>Property Division</a:t>
          </a:r>
        </a:p>
      </dgm:t>
    </dgm:pt>
    <dgm:pt modelId="{FD624121-C733-40AB-BFCD-D2D4EB2C93F4}" type="parTrans" cxnId="{A42AB982-AF21-4A04-A889-44F9A5C6E47D}">
      <dgm:prSet/>
      <dgm:spPr/>
      <dgm:t>
        <a:bodyPr/>
        <a:lstStyle/>
        <a:p>
          <a:endParaRPr lang="en-US"/>
        </a:p>
      </dgm:t>
    </dgm:pt>
    <dgm:pt modelId="{A4A38C6F-EDD3-4BF6-A352-9964A25F22A4}" type="sibTrans" cxnId="{A42AB982-AF21-4A04-A889-44F9A5C6E47D}">
      <dgm:prSet/>
      <dgm:spPr/>
      <dgm:t>
        <a:bodyPr/>
        <a:lstStyle/>
        <a:p>
          <a:endParaRPr lang="en-US"/>
        </a:p>
      </dgm:t>
    </dgm:pt>
    <dgm:pt modelId="{BDD73DA5-F8F2-49CE-BF45-69EC098D2F77}">
      <dgm:prSet/>
      <dgm:spPr/>
      <dgm:t>
        <a:bodyPr/>
        <a:lstStyle/>
        <a:p>
          <a:r>
            <a:rPr lang="en-US" dirty="0"/>
            <a:t>Custody and Visitation</a:t>
          </a:r>
        </a:p>
      </dgm:t>
    </dgm:pt>
    <dgm:pt modelId="{B6E04BCB-8415-4454-891D-DDEBB88F2463}" type="parTrans" cxnId="{709EC519-697E-4AD4-8280-9AE0710E42C2}">
      <dgm:prSet/>
      <dgm:spPr/>
      <dgm:t>
        <a:bodyPr/>
        <a:lstStyle/>
        <a:p>
          <a:endParaRPr lang="en-US"/>
        </a:p>
      </dgm:t>
    </dgm:pt>
    <dgm:pt modelId="{928F79BD-B451-4144-8833-7C280A7D22E8}" type="sibTrans" cxnId="{709EC519-697E-4AD4-8280-9AE0710E42C2}">
      <dgm:prSet/>
      <dgm:spPr/>
      <dgm:t>
        <a:bodyPr/>
        <a:lstStyle/>
        <a:p>
          <a:endParaRPr lang="en-US"/>
        </a:p>
      </dgm:t>
    </dgm:pt>
    <dgm:pt modelId="{C92CC305-43B6-4976-AD75-00729C9B4C5D}">
      <dgm:prSet/>
      <dgm:spPr/>
      <dgm:t>
        <a:bodyPr/>
        <a:lstStyle/>
        <a:p>
          <a:r>
            <a:rPr lang="en-US" dirty="0"/>
            <a:t>Child Support</a:t>
          </a:r>
        </a:p>
      </dgm:t>
    </dgm:pt>
    <dgm:pt modelId="{4E1B1F1D-630D-446F-BBF9-E6A455028BB2}" type="parTrans" cxnId="{2EDE2DFF-2DDA-4A4E-997A-57C65061A6A7}">
      <dgm:prSet/>
      <dgm:spPr/>
      <dgm:t>
        <a:bodyPr/>
        <a:lstStyle/>
        <a:p>
          <a:endParaRPr lang="en-US"/>
        </a:p>
      </dgm:t>
    </dgm:pt>
    <dgm:pt modelId="{7FE738D9-E2B6-4D6F-9591-A6A6E9E7C851}" type="sibTrans" cxnId="{2EDE2DFF-2DDA-4A4E-997A-57C65061A6A7}">
      <dgm:prSet/>
      <dgm:spPr/>
      <dgm:t>
        <a:bodyPr/>
        <a:lstStyle/>
        <a:p>
          <a:endParaRPr lang="en-US"/>
        </a:p>
      </dgm:t>
    </dgm:pt>
    <dgm:pt modelId="{58989A11-DB96-4275-8B09-E218553BA887}">
      <dgm:prSet/>
      <dgm:spPr/>
      <dgm:t>
        <a:bodyPr/>
        <a:lstStyle/>
        <a:p>
          <a:r>
            <a:rPr lang="en-US" dirty="0"/>
            <a:t>Post-Judgment Checklist </a:t>
          </a:r>
        </a:p>
      </dgm:t>
    </dgm:pt>
    <dgm:pt modelId="{C8EDC64E-CFB8-40E1-9799-98E3B4214FB7}" type="parTrans" cxnId="{3C53374B-2503-445F-A1EA-5DEA4A2FA6F9}">
      <dgm:prSet/>
      <dgm:spPr/>
      <dgm:t>
        <a:bodyPr/>
        <a:lstStyle/>
        <a:p>
          <a:endParaRPr lang="en-US"/>
        </a:p>
      </dgm:t>
    </dgm:pt>
    <dgm:pt modelId="{FECF33D1-5761-4F17-BAD7-81DE6EC916F6}" type="sibTrans" cxnId="{3C53374B-2503-445F-A1EA-5DEA4A2FA6F9}">
      <dgm:prSet/>
      <dgm:spPr/>
      <dgm:t>
        <a:bodyPr/>
        <a:lstStyle/>
        <a:p>
          <a:endParaRPr lang="en-US"/>
        </a:p>
      </dgm:t>
    </dgm:pt>
    <dgm:pt modelId="{E8A5FE96-3BE9-4E07-BA7C-BD8DBB4386A5}">
      <dgm:prSet/>
      <dgm:spPr/>
      <dgm:t>
        <a:bodyPr/>
        <a:lstStyle/>
        <a:p>
          <a:endParaRPr lang="en-US" dirty="0"/>
        </a:p>
      </dgm:t>
    </dgm:pt>
    <dgm:pt modelId="{8324BEE0-071B-49FD-A230-EF30348E978E}" type="parTrans" cxnId="{211A7BC2-E8BA-4DD2-A333-F1C4F46598A2}">
      <dgm:prSet/>
      <dgm:spPr/>
      <dgm:t>
        <a:bodyPr/>
        <a:lstStyle/>
        <a:p>
          <a:endParaRPr lang="en-US"/>
        </a:p>
      </dgm:t>
    </dgm:pt>
    <dgm:pt modelId="{E7CD0546-EE81-4C2C-A9D8-5D57390D621B}" type="sibTrans" cxnId="{211A7BC2-E8BA-4DD2-A333-F1C4F46598A2}">
      <dgm:prSet/>
      <dgm:spPr/>
      <dgm:t>
        <a:bodyPr/>
        <a:lstStyle/>
        <a:p>
          <a:endParaRPr lang="en-US"/>
        </a:p>
      </dgm:t>
    </dgm:pt>
    <dgm:pt modelId="{468904D1-BF6E-444B-90FD-C98B3736C61D}" type="pres">
      <dgm:prSet presAssocID="{46BDAE99-5FF9-4159-AE1F-BD1B6DF644F6}" presName="vert0" presStyleCnt="0">
        <dgm:presLayoutVars>
          <dgm:dir/>
          <dgm:animOne val="branch"/>
          <dgm:animLvl val="lvl"/>
        </dgm:presLayoutVars>
      </dgm:prSet>
      <dgm:spPr/>
    </dgm:pt>
    <dgm:pt modelId="{9BCFCFF5-475F-45B4-9A4A-6FAA8D5CC69F}" type="pres">
      <dgm:prSet presAssocID="{7AE40DB8-4299-4A71-98BF-0A26F16C4263}" presName="thickLine" presStyleLbl="alignNode1" presStyleIdx="0" presStyleCnt="6"/>
      <dgm:spPr/>
    </dgm:pt>
    <dgm:pt modelId="{4BE7C022-30AF-42EC-9277-9B0A9410D69E}" type="pres">
      <dgm:prSet presAssocID="{7AE40DB8-4299-4A71-98BF-0A26F16C4263}" presName="horz1" presStyleCnt="0"/>
      <dgm:spPr/>
    </dgm:pt>
    <dgm:pt modelId="{CB3EA5A5-902C-42D0-9FB4-7572203F04BB}" type="pres">
      <dgm:prSet presAssocID="{7AE40DB8-4299-4A71-98BF-0A26F16C4263}" presName="tx1" presStyleLbl="revTx" presStyleIdx="0" presStyleCnt="6"/>
      <dgm:spPr/>
    </dgm:pt>
    <dgm:pt modelId="{ABE07AF7-90AE-4825-95CE-D7B4858B5A26}" type="pres">
      <dgm:prSet presAssocID="{7AE40DB8-4299-4A71-98BF-0A26F16C4263}" presName="vert1" presStyleCnt="0"/>
      <dgm:spPr/>
    </dgm:pt>
    <dgm:pt modelId="{5E44BE24-7371-48AD-A949-F25B58756805}" type="pres">
      <dgm:prSet presAssocID="{C3D6B018-4F55-40A4-8AFB-0EB9DD8E9A1D}" presName="thickLine" presStyleLbl="alignNode1" presStyleIdx="1" presStyleCnt="6"/>
      <dgm:spPr/>
    </dgm:pt>
    <dgm:pt modelId="{540FCC07-1B65-43DF-8A1C-D2463CE14677}" type="pres">
      <dgm:prSet presAssocID="{C3D6B018-4F55-40A4-8AFB-0EB9DD8E9A1D}" presName="horz1" presStyleCnt="0"/>
      <dgm:spPr/>
    </dgm:pt>
    <dgm:pt modelId="{9FA9E225-AFD0-4B97-AEDB-1BBE4783AD9F}" type="pres">
      <dgm:prSet presAssocID="{C3D6B018-4F55-40A4-8AFB-0EB9DD8E9A1D}" presName="tx1" presStyleLbl="revTx" presStyleIdx="1" presStyleCnt="6"/>
      <dgm:spPr/>
    </dgm:pt>
    <dgm:pt modelId="{0A78735F-A1B9-4804-A40B-C1616012158A}" type="pres">
      <dgm:prSet presAssocID="{C3D6B018-4F55-40A4-8AFB-0EB9DD8E9A1D}" presName="vert1" presStyleCnt="0"/>
      <dgm:spPr/>
    </dgm:pt>
    <dgm:pt modelId="{366219C4-46B7-4343-AEBE-B9CCA99E27D2}" type="pres">
      <dgm:prSet presAssocID="{BDD73DA5-F8F2-49CE-BF45-69EC098D2F77}" presName="thickLine" presStyleLbl="alignNode1" presStyleIdx="2" presStyleCnt="6"/>
      <dgm:spPr/>
    </dgm:pt>
    <dgm:pt modelId="{A30BA1CD-D618-4F21-AF11-3D4696ABA027}" type="pres">
      <dgm:prSet presAssocID="{BDD73DA5-F8F2-49CE-BF45-69EC098D2F77}" presName="horz1" presStyleCnt="0"/>
      <dgm:spPr/>
    </dgm:pt>
    <dgm:pt modelId="{FFA93462-4B9D-499C-BD71-1075EFDD3131}" type="pres">
      <dgm:prSet presAssocID="{BDD73DA5-F8F2-49CE-BF45-69EC098D2F77}" presName="tx1" presStyleLbl="revTx" presStyleIdx="2" presStyleCnt="6"/>
      <dgm:spPr/>
    </dgm:pt>
    <dgm:pt modelId="{8B99292F-6770-494A-9660-3DBCE0D614F4}" type="pres">
      <dgm:prSet presAssocID="{BDD73DA5-F8F2-49CE-BF45-69EC098D2F77}" presName="vert1" presStyleCnt="0"/>
      <dgm:spPr/>
    </dgm:pt>
    <dgm:pt modelId="{AA5D33F6-74C7-40EA-8B08-B7E9833CA802}" type="pres">
      <dgm:prSet presAssocID="{C92CC305-43B6-4976-AD75-00729C9B4C5D}" presName="thickLine" presStyleLbl="alignNode1" presStyleIdx="3" presStyleCnt="6"/>
      <dgm:spPr/>
    </dgm:pt>
    <dgm:pt modelId="{4F3521B3-BD08-44D6-9B08-6C88D39BCCCA}" type="pres">
      <dgm:prSet presAssocID="{C92CC305-43B6-4976-AD75-00729C9B4C5D}" presName="horz1" presStyleCnt="0"/>
      <dgm:spPr/>
    </dgm:pt>
    <dgm:pt modelId="{F95321C4-A2DA-4FD9-8629-B800C7B388DA}" type="pres">
      <dgm:prSet presAssocID="{C92CC305-43B6-4976-AD75-00729C9B4C5D}" presName="tx1" presStyleLbl="revTx" presStyleIdx="3" presStyleCnt="6"/>
      <dgm:spPr/>
    </dgm:pt>
    <dgm:pt modelId="{20BF8889-6BA5-49F4-BF7C-BE6CA4706DE6}" type="pres">
      <dgm:prSet presAssocID="{C92CC305-43B6-4976-AD75-00729C9B4C5D}" presName="vert1" presStyleCnt="0"/>
      <dgm:spPr/>
    </dgm:pt>
    <dgm:pt modelId="{0A314FE8-0124-4133-9BE8-52EF539DF144}" type="pres">
      <dgm:prSet presAssocID="{58989A11-DB96-4275-8B09-E218553BA887}" presName="thickLine" presStyleLbl="alignNode1" presStyleIdx="4" presStyleCnt="6"/>
      <dgm:spPr/>
    </dgm:pt>
    <dgm:pt modelId="{40C92BC0-69ED-4510-B3B5-DA4906290876}" type="pres">
      <dgm:prSet presAssocID="{58989A11-DB96-4275-8B09-E218553BA887}" presName="horz1" presStyleCnt="0"/>
      <dgm:spPr/>
    </dgm:pt>
    <dgm:pt modelId="{89199A1E-8F37-4AEF-AD89-B0262E6E39C3}" type="pres">
      <dgm:prSet presAssocID="{58989A11-DB96-4275-8B09-E218553BA887}" presName="tx1" presStyleLbl="revTx" presStyleIdx="4" presStyleCnt="6"/>
      <dgm:spPr/>
    </dgm:pt>
    <dgm:pt modelId="{6E49744C-27E8-4082-A448-6289A68BD3EF}" type="pres">
      <dgm:prSet presAssocID="{58989A11-DB96-4275-8B09-E218553BA887}" presName="vert1" presStyleCnt="0"/>
      <dgm:spPr/>
    </dgm:pt>
    <dgm:pt modelId="{47E8CA01-52E4-44C8-9BF5-F5BADE913C67}" type="pres">
      <dgm:prSet presAssocID="{E8A5FE96-3BE9-4E07-BA7C-BD8DBB4386A5}" presName="thickLine" presStyleLbl="alignNode1" presStyleIdx="5" presStyleCnt="6"/>
      <dgm:spPr/>
    </dgm:pt>
    <dgm:pt modelId="{B797C1EF-CFFF-47DB-95B4-C9CDCF4C43E5}" type="pres">
      <dgm:prSet presAssocID="{E8A5FE96-3BE9-4E07-BA7C-BD8DBB4386A5}" presName="horz1" presStyleCnt="0"/>
      <dgm:spPr/>
    </dgm:pt>
    <dgm:pt modelId="{16E48CCB-43B2-47A0-B7B9-CD0A4F21F1C4}" type="pres">
      <dgm:prSet presAssocID="{E8A5FE96-3BE9-4E07-BA7C-BD8DBB4386A5}" presName="tx1" presStyleLbl="revTx" presStyleIdx="5" presStyleCnt="6"/>
      <dgm:spPr/>
    </dgm:pt>
    <dgm:pt modelId="{F8E4A302-78F9-4373-89CA-81C92CEF787B}" type="pres">
      <dgm:prSet presAssocID="{E8A5FE96-3BE9-4E07-BA7C-BD8DBB4386A5}" presName="vert1" presStyleCnt="0"/>
      <dgm:spPr/>
    </dgm:pt>
  </dgm:ptLst>
  <dgm:cxnLst>
    <dgm:cxn modelId="{709EC519-697E-4AD4-8280-9AE0710E42C2}" srcId="{46BDAE99-5FF9-4159-AE1F-BD1B6DF644F6}" destId="{BDD73DA5-F8F2-49CE-BF45-69EC098D2F77}" srcOrd="2" destOrd="0" parTransId="{B6E04BCB-8415-4454-891D-DDEBB88F2463}" sibTransId="{928F79BD-B451-4144-8833-7C280A7D22E8}"/>
    <dgm:cxn modelId="{57BB2C63-85D1-4DD0-8DDF-9F00FA0F6698}" type="presOf" srcId="{C3D6B018-4F55-40A4-8AFB-0EB9DD8E9A1D}" destId="{9FA9E225-AFD0-4B97-AEDB-1BBE4783AD9F}" srcOrd="0" destOrd="0" presId="urn:microsoft.com/office/officeart/2008/layout/LinedList"/>
    <dgm:cxn modelId="{B45F4B69-1A3E-4BD7-81C8-F027E497FEAF}" type="presOf" srcId="{58989A11-DB96-4275-8B09-E218553BA887}" destId="{89199A1E-8F37-4AEF-AD89-B0262E6E39C3}" srcOrd="0" destOrd="0" presId="urn:microsoft.com/office/officeart/2008/layout/LinedList"/>
    <dgm:cxn modelId="{3C53374B-2503-445F-A1EA-5DEA4A2FA6F9}" srcId="{46BDAE99-5FF9-4159-AE1F-BD1B6DF644F6}" destId="{58989A11-DB96-4275-8B09-E218553BA887}" srcOrd="4" destOrd="0" parTransId="{C8EDC64E-CFB8-40E1-9799-98E3B4214FB7}" sibTransId="{FECF33D1-5761-4F17-BAD7-81DE6EC916F6}"/>
    <dgm:cxn modelId="{DC22245A-BABC-4916-A0DB-43D143ED290D}" type="presOf" srcId="{7AE40DB8-4299-4A71-98BF-0A26F16C4263}" destId="{CB3EA5A5-902C-42D0-9FB4-7572203F04BB}" srcOrd="0" destOrd="0" presId="urn:microsoft.com/office/officeart/2008/layout/LinedList"/>
    <dgm:cxn modelId="{106FF97E-482B-4110-8AA9-029C29671819}" type="presOf" srcId="{46BDAE99-5FF9-4159-AE1F-BD1B6DF644F6}" destId="{468904D1-BF6E-444B-90FD-C98B3736C61D}" srcOrd="0" destOrd="0" presId="urn:microsoft.com/office/officeart/2008/layout/LinedList"/>
    <dgm:cxn modelId="{A42AB982-AF21-4A04-A889-44F9A5C6E47D}" srcId="{46BDAE99-5FF9-4159-AE1F-BD1B6DF644F6}" destId="{C3D6B018-4F55-40A4-8AFB-0EB9DD8E9A1D}" srcOrd="1" destOrd="0" parTransId="{FD624121-C733-40AB-BFCD-D2D4EB2C93F4}" sibTransId="{A4A38C6F-EDD3-4BF6-A352-9964A25F22A4}"/>
    <dgm:cxn modelId="{CE6F00A2-883B-4BAF-B4AD-47385909DE01}" type="presOf" srcId="{C92CC305-43B6-4976-AD75-00729C9B4C5D}" destId="{F95321C4-A2DA-4FD9-8629-B800C7B388DA}" srcOrd="0" destOrd="0" presId="urn:microsoft.com/office/officeart/2008/layout/LinedList"/>
    <dgm:cxn modelId="{DE08C0AE-2909-4318-95B2-DD46ADEE1616}" srcId="{46BDAE99-5FF9-4159-AE1F-BD1B6DF644F6}" destId="{7AE40DB8-4299-4A71-98BF-0A26F16C4263}" srcOrd="0" destOrd="0" parTransId="{08D66091-112D-416C-878D-DA3B2DB0F145}" sibTransId="{942A680B-92FA-48AE-8F56-A699C6212831}"/>
    <dgm:cxn modelId="{CD2607AF-54DB-485A-A067-247E30C823DE}" type="presOf" srcId="{E8A5FE96-3BE9-4E07-BA7C-BD8DBB4386A5}" destId="{16E48CCB-43B2-47A0-B7B9-CD0A4F21F1C4}" srcOrd="0" destOrd="0" presId="urn:microsoft.com/office/officeart/2008/layout/LinedList"/>
    <dgm:cxn modelId="{211A7BC2-E8BA-4DD2-A333-F1C4F46598A2}" srcId="{46BDAE99-5FF9-4159-AE1F-BD1B6DF644F6}" destId="{E8A5FE96-3BE9-4E07-BA7C-BD8DBB4386A5}" srcOrd="5" destOrd="0" parTransId="{8324BEE0-071B-49FD-A230-EF30348E978E}" sibTransId="{E7CD0546-EE81-4C2C-A9D8-5D57390D621B}"/>
    <dgm:cxn modelId="{E8AEE1CA-D5E9-4085-92EE-B628E3ED1379}" type="presOf" srcId="{BDD73DA5-F8F2-49CE-BF45-69EC098D2F77}" destId="{FFA93462-4B9D-499C-BD71-1075EFDD3131}" srcOrd="0" destOrd="0" presId="urn:microsoft.com/office/officeart/2008/layout/LinedList"/>
    <dgm:cxn modelId="{2EDE2DFF-2DDA-4A4E-997A-57C65061A6A7}" srcId="{46BDAE99-5FF9-4159-AE1F-BD1B6DF644F6}" destId="{C92CC305-43B6-4976-AD75-00729C9B4C5D}" srcOrd="3" destOrd="0" parTransId="{4E1B1F1D-630D-446F-BBF9-E6A455028BB2}" sibTransId="{7FE738D9-E2B6-4D6F-9591-A6A6E9E7C851}"/>
    <dgm:cxn modelId="{B88A87EC-7DEB-4CE7-8EC8-EC14CF3D0711}" type="presParOf" srcId="{468904D1-BF6E-444B-90FD-C98B3736C61D}" destId="{9BCFCFF5-475F-45B4-9A4A-6FAA8D5CC69F}" srcOrd="0" destOrd="0" presId="urn:microsoft.com/office/officeart/2008/layout/LinedList"/>
    <dgm:cxn modelId="{EC810BA0-74B1-4792-8C77-3001BA5C541F}" type="presParOf" srcId="{468904D1-BF6E-444B-90FD-C98B3736C61D}" destId="{4BE7C022-30AF-42EC-9277-9B0A9410D69E}" srcOrd="1" destOrd="0" presId="urn:microsoft.com/office/officeart/2008/layout/LinedList"/>
    <dgm:cxn modelId="{3528CB74-77C4-41B5-82BF-9D23381DE4B8}" type="presParOf" srcId="{4BE7C022-30AF-42EC-9277-9B0A9410D69E}" destId="{CB3EA5A5-902C-42D0-9FB4-7572203F04BB}" srcOrd="0" destOrd="0" presId="urn:microsoft.com/office/officeart/2008/layout/LinedList"/>
    <dgm:cxn modelId="{5AA19F38-CF2C-421F-8C91-BCD8C3BBD5B6}" type="presParOf" srcId="{4BE7C022-30AF-42EC-9277-9B0A9410D69E}" destId="{ABE07AF7-90AE-4825-95CE-D7B4858B5A26}" srcOrd="1" destOrd="0" presId="urn:microsoft.com/office/officeart/2008/layout/LinedList"/>
    <dgm:cxn modelId="{B2486B78-C0B1-4534-9286-3E2756033B88}" type="presParOf" srcId="{468904D1-BF6E-444B-90FD-C98B3736C61D}" destId="{5E44BE24-7371-48AD-A949-F25B58756805}" srcOrd="2" destOrd="0" presId="urn:microsoft.com/office/officeart/2008/layout/LinedList"/>
    <dgm:cxn modelId="{13325C98-2FAA-44B4-8D18-C5182F61B1FC}" type="presParOf" srcId="{468904D1-BF6E-444B-90FD-C98B3736C61D}" destId="{540FCC07-1B65-43DF-8A1C-D2463CE14677}" srcOrd="3" destOrd="0" presId="urn:microsoft.com/office/officeart/2008/layout/LinedList"/>
    <dgm:cxn modelId="{919786AB-9DE4-428C-9E52-49BBCD68F99E}" type="presParOf" srcId="{540FCC07-1B65-43DF-8A1C-D2463CE14677}" destId="{9FA9E225-AFD0-4B97-AEDB-1BBE4783AD9F}" srcOrd="0" destOrd="0" presId="urn:microsoft.com/office/officeart/2008/layout/LinedList"/>
    <dgm:cxn modelId="{61E93AE1-93CE-40EE-AE4C-2DD0423A5B21}" type="presParOf" srcId="{540FCC07-1B65-43DF-8A1C-D2463CE14677}" destId="{0A78735F-A1B9-4804-A40B-C1616012158A}" srcOrd="1" destOrd="0" presId="urn:microsoft.com/office/officeart/2008/layout/LinedList"/>
    <dgm:cxn modelId="{E79238A3-D4B6-41E6-B066-E4CDA5301A2D}" type="presParOf" srcId="{468904D1-BF6E-444B-90FD-C98B3736C61D}" destId="{366219C4-46B7-4343-AEBE-B9CCA99E27D2}" srcOrd="4" destOrd="0" presId="urn:microsoft.com/office/officeart/2008/layout/LinedList"/>
    <dgm:cxn modelId="{CC65EC52-2732-491A-AEBD-3A35114890CC}" type="presParOf" srcId="{468904D1-BF6E-444B-90FD-C98B3736C61D}" destId="{A30BA1CD-D618-4F21-AF11-3D4696ABA027}" srcOrd="5" destOrd="0" presId="urn:microsoft.com/office/officeart/2008/layout/LinedList"/>
    <dgm:cxn modelId="{253A5754-7CB4-46B3-B606-3690BB931DA9}" type="presParOf" srcId="{A30BA1CD-D618-4F21-AF11-3D4696ABA027}" destId="{FFA93462-4B9D-499C-BD71-1075EFDD3131}" srcOrd="0" destOrd="0" presId="urn:microsoft.com/office/officeart/2008/layout/LinedList"/>
    <dgm:cxn modelId="{5CF13059-7673-4ACE-B3AA-A331D42559DA}" type="presParOf" srcId="{A30BA1CD-D618-4F21-AF11-3D4696ABA027}" destId="{8B99292F-6770-494A-9660-3DBCE0D614F4}" srcOrd="1" destOrd="0" presId="urn:microsoft.com/office/officeart/2008/layout/LinedList"/>
    <dgm:cxn modelId="{99DEB31F-2AA8-4092-9662-A310269656F0}" type="presParOf" srcId="{468904D1-BF6E-444B-90FD-C98B3736C61D}" destId="{AA5D33F6-74C7-40EA-8B08-B7E9833CA802}" srcOrd="6" destOrd="0" presId="urn:microsoft.com/office/officeart/2008/layout/LinedList"/>
    <dgm:cxn modelId="{6FD68250-3151-45F3-A9C8-E1E1C69C6742}" type="presParOf" srcId="{468904D1-BF6E-444B-90FD-C98B3736C61D}" destId="{4F3521B3-BD08-44D6-9B08-6C88D39BCCCA}" srcOrd="7" destOrd="0" presId="urn:microsoft.com/office/officeart/2008/layout/LinedList"/>
    <dgm:cxn modelId="{1F388147-A752-4228-92C9-2A3132CD0C06}" type="presParOf" srcId="{4F3521B3-BD08-44D6-9B08-6C88D39BCCCA}" destId="{F95321C4-A2DA-4FD9-8629-B800C7B388DA}" srcOrd="0" destOrd="0" presId="urn:microsoft.com/office/officeart/2008/layout/LinedList"/>
    <dgm:cxn modelId="{ED8D0D47-336B-469A-97F4-D7C31EA8F89C}" type="presParOf" srcId="{4F3521B3-BD08-44D6-9B08-6C88D39BCCCA}" destId="{20BF8889-6BA5-49F4-BF7C-BE6CA4706DE6}" srcOrd="1" destOrd="0" presId="urn:microsoft.com/office/officeart/2008/layout/LinedList"/>
    <dgm:cxn modelId="{663B54CC-E212-4FCE-8AC2-B53F86D16646}" type="presParOf" srcId="{468904D1-BF6E-444B-90FD-C98B3736C61D}" destId="{0A314FE8-0124-4133-9BE8-52EF539DF144}" srcOrd="8" destOrd="0" presId="urn:microsoft.com/office/officeart/2008/layout/LinedList"/>
    <dgm:cxn modelId="{1728EBAA-9AF4-4CE8-8384-BED3A56A8870}" type="presParOf" srcId="{468904D1-BF6E-444B-90FD-C98B3736C61D}" destId="{40C92BC0-69ED-4510-B3B5-DA4906290876}" srcOrd="9" destOrd="0" presId="urn:microsoft.com/office/officeart/2008/layout/LinedList"/>
    <dgm:cxn modelId="{63AB62B0-BCBE-454C-9B4C-0D6AD804EE10}" type="presParOf" srcId="{40C92BC0-69ED-4510-B3B5-DA4906290876}" destId="{89199A1E-8F37-4AEF-AD89-B0262E6E39C3}" srcOrd="0" destOrd="0" presId="urn:microsoft.com/office/officeart/2008/layout/LinedList"/>
    <dgm:cxn modelId="{C19613AE-3891-414F-8C4B-1CE80B22715E}" type="presParOf" srcId="{40C92BC0-69ED-4510-B3B5-DA4906290876}" destId="{6E49744C-27E8-4082-A448-6289A68BD3EF}" srcOrd="1" destOrd="0" presId="urn:microsoft.com/office/officeart/2008/layout/LinedList"/>
    <dgm:cxn modelId="{99D24047-DF5B-457B-96ED-C46346149A3C}" type="presParOf" srcId="{468904D1-BF6E-444B-90FD-C98B3736C61D}" destId="{47E8CA01-52E4-44C8-9BF5-F5BADE913C67}" srcOrd="10" destOrd="0" presId="urn:microsoft.com/office/officeart/2008/layout/LinedList"/>
    <dgm:cxn modelId="{0CFCCED0-1FE5-4BA8-833B-7951E2C98C9D}" type="presParOf" srcId="{468904D1-BF6E-444B-90FD-C98B3736C61D}" destId="{B797C1EF-CFFF-47DB-95B4-C9CDCF4C43E5}" srcOrd="11" destOrd="0" presId="urn:microsoft.com/office/officeart/2008/layout/LinedList"/>
    <dgm:cxn modelId="{ADF5FDA2-7230-475A-9BC4-593B592EFEAA}" type="presParOf" srcId="{B797C1EF-CFFF-47DB-95B4-C9CDCF4C43E5}" destId="{16E48CCB-43B2-47A0-B7B9-CD0A4F21F1C4}" srcOrd="0" destOrd="0" presId="urn:microsoft.com/office/officeart/2008/layout/LinedList"/>
    <dgm:cxn modelId="{58C66064-7D5E-47E0-921D-3968689937BB}" type="presParOf" srcId="{B797C1EF-CFFF-47DB-95B4-C9CDCF4C43E5}" destId="{F8E4A302-78F9-4373-89CA-81C92CEF78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063C752-63C0-45E3-9DF2-7B9275DFC30C}" type="doc">
      <dgm:prSet loTypeId="urn:microsoft.com/office/officeart/2018/5/layout/Centered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E185F9D-4C58-4B8A-828E-4814AE4FA1E8}">
      <dgm:prSet/>
      <dgm:spPr/>
      <dgm:t>
        <a:bodyPr/>
        <a:lstStyle/>
        <a:p>
          <a:pPr>
            <a:lnSpc>
              <a:spcPct val="100000"/>
            </a:lnSpc>
            <a:defRPr b="1"/>
          </a:pPr>
          <a:r>
            <a:rPr lang="en-US" dirty="0"/>
            <a:t>This sets the days that the non-custodial parent sees the children</a:t>
          </a:r>
        </a:p>
      </dgm:t>
    </dgm:pt>
    <dgm:pt modelId="{8D9C47BA-6A64-4728-8E51-906175A2314F}" type="parTrans" cxnId="{62F98C64-D7DC-4598-A7F8-27B43C0875EF}">
      <dgm:prSet/>
      <dgm:spPr/>
      <dgm:t>
        <a:bodyPr/>
        <a:lstStyle/>
        <a:p>
          <a:endParaRPr lang="en-US"/>
        </a:p>
      </dgm:t>
    </dgm:pt>
    <dgm:pt modelId="{F09B91BE-9733-45DB-B2D5-0888D8129D11}" type="sibTrans" cxnId="{62F98C64-D7DC-4598-A7F8-27B43C0875EF}">
      <dgm:prSet/>
      <dgm:spPr/>
      <dgm:t>
        <a:bodyPr/>
        <a:lstStyle/>
        <a:p>
          <a:endParaRPr lang="en-US"/>
        </a:p>
      </dgm:t>
    </dgm:pt>
    <dgm:pt modelId="{B6ED0150-3702-41A9-A4A9-A557DC2B1026}">
      <dgm:prSet custT="1"/>
      <dgm:spPr/>
      <dgm:t>
        <a:bodyPr/>
        <a:lstStyle/>
        <a:p>
          <a:pPr>
            <a:lnSpc>
              <a:spcPct val="100000"/>
            </a:lnSpc>
          </a:pPr>
          <a:r>
            <a:rPr lang="en-US" sz="1800" dirty="0"/>
            <a:t>This can be for a couple of hours a week; for example, dinner every Wednesday</a:t>
          </a:r>
        </a:p>
      </dgm:t>
    </dgm:pt>
    <dgm:pt modelId="{C27FCA0B-E318-40E0-87AC-8725A822E92E}" type="parTrans" cxnId="{28C258BD-2C93-44BB-9180-6B44268EF82F}">
      <dgm:prSet/>
      <dgm:spPr/>
      <dgm:t>
        <a:bodyPr/>
        <a:lstStyle/>
        <a:p>
          <a:endParaRPr lang="en-US"/>
        </a:p>
      </dgm:t>
    </dgm:pt>
    <dgm:pt modelId="{2CFCE065-D6BA-4F72-9679-C1B0AC412CA4}" type="sibTrans" cxnId="{28C258BD-2C93-44BB-9180-6B44268EF82F}">
      <dgm:prSet/>
      <dgm:spPr/>
      <dgm:t>
        <a:bodyPr/>
        <a:lstStyle/>
        <a:p>
          <a:endParaRPr lang="en-US"/>
        </a:p>
      </dgm:t>
    </dgm:pt>
    <dgm:pt modelId="{88891BE9-BEC3-4E74-BBDC-D8D4F1C3390F}">
      <dgm:prSet custT="1"/>
      <dgm:spPr/>
      <dgm:t>
        <a:bodyPr/>
        <a:lstStyle/>
        <a:p>
          <a:pPr>
            <a:lnSpc>
              <a:spcPct val="100000"/>
            </a:lnSpc>
          </a:pPr>
          <a:r>
            <a:rPr lang="en-US" sz="1800" dirty="0"/>
            <a:t>This can be for days or weeks; for example:</a:t>
          </a:r>
        </a:p>
      </dgm:t>
    </dgm:pt>
    <dgm:pt modelId="{73B27F48-740E-40FB-8011-3203C95C1212}" type="parTrans" cxnId="{027A012A-FE63-4611-92F1-AC38EF4E1EF6}">
      <dgm:prSet/>
      <dgm:spPr/>
      <dgm:t>
        <a:bodyPr/>
        <a:lstStyle/>
        <a:p>
          <a:endParaRPr lang="en-US"/>
        </a:p>
      </dgm:t>
    </dgm:pt>
    <dgm:pt modelId="{D45F1CD6-8836-413E-9031-5D6E1DE2C1CB}" type="sibTrans" cxnId="{027A012A-FE63-4611-92F1-AC38EF4E1EF6}">
      <dgm:prSet/>
      <dgm:spPr/>
      <dgm:t>
        <a:bodyPr/>
        <a:lstStyle/>
        <a:p>
          <a:endParaRPr lang="en-US"/>
        </a:p>
      </dgm:t>
    </dgm:pt>
    <dgm:pt modelId="{D625D151-5D94-432C-A4A6-DA09B8D11B43}">
      <dgm:prSet custT="1"/>
      <dgm:spPr/>
      <dgm:t>
        <a:bodyPr/>
        <a:lstStyle/>
        <a:p>
          <a:r>
            <a:rPr lang="en-US" sz="1800" dirty="0"/>
            <a:t>Every other weekend</a:t>
          </a:r>
        </a:p>
      </dgm:t>
    </dgm:pt>
    <dgm:pt modelId="{9DDE1E88-139F-401C-AE09-32900C39193E}" type="parTrans" cxnId="{40FC6F3C-8BC0-4FDE-A188-628D7E66F636}">
      <dgm:prSet/>
      <dgm:spPr/>
      <dgm:t>
        <a:bodyPr/>
        <a:lstStyle/>
        <a:p>
          <a:endParaRPr lang="en-US"/>
        </a:p>
      </dgm:t>
    </dgm:pt>
    <dgm:pt modelId="{C7ABCF41-2CF4-489C-8A94-963CF9D580A0}" type="sibTrans" cxnId="{40FC6F3C-8BC0-4FDE-A188-628D7E66F636}">
      <dgm:prSet/>
      <dgm:spPr/>
      <dgm:t>
        <a:bodyPr/>
        <a:lstStyle/>
        <a:p>
          <a:endParaRPr lang="en-US"/>
        </a:p>
      </dgm:t>
    </dgm:pt>
    <dgm:pt modelId="{DE4C3194-EC99-4035-99F6-175BF0985352}">
      <dgm:prSet custT="1"/>
      <dgm:spPr/>
      <dgm:t>
        <a:bodyPr/>
        <a:lstStyle/>
        <a:p>
          <a:r>
            <a:rPr lang="en-US" sz="1800" dirty="0"/>
            <a:t>Alternate holidays (Parent 1 has children for Thanksgiving 2019 and Parent 2 has children for Thanksgiving 2020)</a:t>
          </a:r>
        </a:p>
      </dgm:t>
    </dgm:pt>
    <dgm:pt modelId="{5C228B0D-2EA2-46C1-9AB1-92A4A123162C}" type="parTrans" cxnId="{A5AA1B3F-B5FD-47CF-AB72-4591E676C75E}">
      <dgm:prSet/>
      <dgm:spPr/>
      <dgm:t>
        <a:bodyPr/>
        <a:lstStyle/>
        <a:p>
          <a:endParaRPr lang="en-US"/>
        </a:p>
      </dgm:t>
    </dgm:pt>
    <dgm:pt modelId="{EB9DA331-EAAF-4639-9A60-7481FD3939E1}" type="sibTrans" cxnId="{A5AA1B3F-B5FD-47CF-AB72-4591E676C75E}">
      <dgm:prSet/>
      <dgm:spPr/>
      <dgm:t>
        <a:bodyPr/>
        <a:lstStyle/>
        <a:p>
          <a:endParaRPr lang="en-US"/>
        </a:p>
      </dgm:t>
    </dgm:pt>
    <dgm:pt modelId="{E82B0370-8750-4159-98F8-29BB913C123D}">
      <dgm:prSet custT="1"/>
      <dgm:spPr/>
      <dgm:t>
        <a:bodyPr/>
        <a:lstStyle/>
        <a:p>
          <a:r>
            <a:rPr lang="en-US" sz="1800" dirty="0"/>
            <a:t>Two weeks each July</a:t>
          </a:r>
        </a:p>
      </dgm:t>
    </dgm:pt>
    <dgm:pt modelId="{AAB93AC4-68CD-45CA-9ABF-E435FF4A6107}" type="parTrans" cxnId="{9F7B12EB-10D8-48C5-B5E1-48D73452AFA2}">
      <dgm:prSet/>
      <dgm:spPr/>
      <dgm:t>
        <a:bodyPr/>
        <a:lstStyle/>
        <a:p>
          <a:endParaRPr lang="en-US"/>
        </a:p>
      </dgm:t>
    </dgm:pt>
    <dgm:pt modelId="{C5157F51-DED1-47B6-94B8-5D8BA232189D}" type="sibTrans" cxnId="{9F7B12EB-10D8-48C5-B5E1-48D73452AFA2}">
      <dgm:prSet/>
      <dgm:spPr/>
      <dgm:t>
        <a:bodyPr/>
        <a:lstStyle/>
        <a:p>
          <a:endParaRPr lang="en-US"/>
        </a:p>
      </dgm:t>
    </dgm:pt>
    <dgm:pt modelId="{2151391E-9817-41BA-B79D-046590B3E2E5}">
      <dgm:prSet/>
      <dgm:spPr/>
      <dgm:t>
        <a:bodyPr/>
        <a:lstStyle/>
        <a:p>
          <a:pPr>
            <a:lnSpc>
              <a:spcPct val="100000"/>
            </a:lnSpc>
            <a:defRPr b="1"/>
          </a:pPr>
          <a:r>
            <a:rPr lang="en-US" dirty="0"/>
            <a:t>The custodial parent cannot interfere with the children’s visitation with the other parent.</a:t>
          </a:r>
        </a:p>
      </dgm:t>
    </dgm:pt>
    <dgm:pt modelId="{7D4DF649-09C5-40FC-9780-944EC3F7E776}" type="parTrans" cxnId="{C7191BC7-338F-4A92-B055-7C4CF86E3A0D}">
      <dgm:prSet/>
      <dgm:spPr/>
      <dgm:t>
        <a:bodyPr/>
        <a:lstStyle/>
        <a:p>
          <a:endParaRPr lang="en-US"/>
        </a:p>
      </dgm:t>
    </dgm:pt>
    <dgm:pt modelId="{DD3ED334-D5EA-4A42-9A2F-44528FFEABC4}" type="sibTrans" cxnId="{C7191BC7-338F-4A92-B055-7C4CF86E3A0D}">
      <dgm:prSet/>
      <dgm:spPr/>
      <dgm:t>
        <a:bodyPr/>
        <a:lstStyle/>
        <a:p>
          <a:endParaRPr lang="en-US"/>
        </a:p>
      </dgm:t>
    </dgm:pt>
    <dgm:pt modelId="{601E6B11-E283-47D2-8694-86CD69039622}" type="pres">
      <dgm:prSet presAssocID="{3063C752-63C0-45E3-9DF2-7B9275DFC30C}" presName="root" presStyleCnt="0">
        <dgm:presLayoutVars>
          <dgm:dir/>
          <dgm:resizeHandles val="exact"/>
        </dgm:presLayoutVars>
      </dgm:prSet>
      <dgm:spPr/>
    </dgm:pt>
    <dgm:pt modelId="{453A3E85-B73A-4058-B438-063E19027E35}" type="pres">
      <dgm:prSet presAssocID="{2E185F9D-4C58-4B8A-828E-4814AE4FA1E8}" presName="compNode" presStyleCnt="0"/>
      <dgm:spPr/>
    </dgm:pt>
    <dgm:pt modelId="{B409A471-3DA4-4AF5-8A5C-9C0FF5983992}" type="pres">
      <dgm:prSet presAssocID="{2E185F9D-4C58-4B8A-828E-4814AE4FA1E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thly calendar"/>
        </a:ext>
      </dgm:extLst>
    </dgm:pt>
    <dgm:pt modelId="{8AE8D29D-500F-4B66-A280-6D3F73076296}" type="pres">
      <dgm:prSet presAssocID="{2E185F9D-4C58-4B8A-828E-4814AE4FA1E8}" presName="iconSpace" presStyleCnt="0"/>
      <dgm:spPr/>
    </dgm:pt>
    <dgm:pt modelId="{94F4DEF4-DFED-4866-A990-BED2407522CC}" type="pres">
      <dgm:prSet presAssocID="{2E185F9D-4C58-4B8A-828E-4814AE4FA1E8}" presName="parTx" presStyleLbl="revTx" presStyleIdx="0" presStyleCnt="4">
        <dgm:presLayoutVars>
          <dgm:chMax val="0"/>
          <dgm:chPref val="0"/>
        </dgm:presLayoutVars>
      </dgm:prSet>
      <dgm:spPr/>
    </dgm:pt>
    <dgm:pt modelId="{A8B094DD-7E12-463A-9755-9B7A19682102}" type="pres">
      <dgm:prSet presAssocID="{2E185F9D-4C58-4B8A-828E-4814AE4FA1E8}" presName="txSpace" presStyleCnt="0"/>
      <dgm:spPr/>
    </dgm:pt>
    <dgm:pt modelId="{7D414700-90FE-4E7D-A458-1BDCF6A3E86A}" type="pres">
      <dgm:prSet presAssocID="{2E185F9D-4C58-4B8A-828E-4814AE4FA1E8}" presName="desTx" presStyleLbl="revTx" presStyleIdx="1" presStyleCnt="4">
        <dgm:presLayoutVars/>
      </dgm:prSet>
      <dgm:spPr/>
    </dgm:pt>
    <dgm:pt modelId="{0F0EBA0E-4BA9-452B-9184-4E922268C0F0}" type="pres">
      <dgm:prSet presAssocID="{F09B91BE-9733-45DB-B2D5-0888D8129D11}" presName="sibTrans" presStyleCnt="0"/>
      <dgm:spPr/>
    </dgm:pt>
    <dgm:pt modelId="{F2111B96-6FA3-4F7A-A9E4-0747D3640D41}" type="pres">
      <dgm:prSet presAssocID="{2151391E-9817-41BA-B79D-046590B3E2E5}" presName="compNode" presStyleCnt="0"/>
      <dgm:spPr/>
    </dgm:pt>
    <dgm:pt modelId="{C23DA575-2879-4770-B853-BB80475722AD}" type="pres">
      <dgm:prSet presAssocID="{2151391E-9817-41BA-B79D-046590B3E2E5}" presName="iconRect" presStyleLbl="node1" presStyleIdx="1" presStyleCnt="2" custLinFactNeighborX="14767" custLinFactNeighborY="688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9773446F-BBE9-4FF1-BF7F-F7789B0B9042}" type="pres">
      <dgm:prSet presAssocID="{2151391E-9817-41BA-B79D-046590B3E2E5}" presName="iconSpace" presStyleCnt="0"/>
      <dgm:spPr/>
    </dgm:pt>
    <dgm:pt modelId="{0EF197E5-0B04-4252-AC6B-2AC8747473A5}" type="pres">
      <dgm:prSet presAssocID="{2151391E-9817-41BA-B79D-046590B3E2E5}" presName="parTx" presStyleLbl="revTx" presStyleIdx="2" presStyleCnt="4" custScaleY="139231" custLinFactY="29625" custLinFactNeighborX="3938" custLinFactNeighborY="100000">
        <dgm:presLayoutVars>
          <dgm:chMax val="0"/>
          <dgm:chPref val="0"/>
        </dgm:presLayoutVars>
      </dgm:prSet>
      <dgm:spPr/>
    </dgm:pt>
    <dgm:pt modelId="{A652C75F-B395-418C-BA29-A5E27BDEB251}" type="pres">
      <dgm:prSet presAssocID="{2151391E-9817-41BA-B79D-046590B3E2E5}" presName="txSpace" presStyleCnt="0"/>
      <dgm:spPr/>
    </dgm:pt>
    <dgm:pt modelId="{F6EBC22A-DF2F-4E97-8165-2C655D61AA0D}" type="pres">
      <dgm:prSet presAssocID="{2151391E-9817-41BA-B79D-046590B3E2E5}" presName="desTx" presStyleLbl="revTx" presStyleIdx="3" presStyleCnt="4">
        <dgm:presLayoutVars/>
      </dgm:prSet>
      <dgm:spPr/>
    </dgm:pt>
  </dgm:ptLst>
  <dgm:cxnLst>
    <dgm:cxn modelId="{027A012A-FE63-4611-92F1-AC38EF4E1EF6}" srcId="{2E185F9D-4C58-4B8A-828E-4814AE4FA1E8}" destId="{88891BE9-BEC3-4E74-BBDC-D8D4F1C3390F}" srcOrd="1" destOrd="0" parTransId="{73B27F48-740E-40FB-8011-3203C95C1212}" sibTransId="{D45F1CD6-8836-413E-9031-5D6E1DE2C1CB}"/>
    <dgm:cxn modelId="{E1C3C138-BEC0-4D4B-9DD0-5472F435441F}" type="presOf" srcId="{2E185F9D-4C58-4B8A-828E-4814AE4FA1E8}" destId="{94F4DEF4-DFED-4866-A990-BED2407522CC}" srcOrd="0" destOrd="0" presId="urn:microsoft.com/office/officeart/2018/5/layout/CenteredIconLabelDescriptionList"/>
    <dgm:cxn modelId="{40FC6F3C-8BC0-4FDE-A188-628D7E66F636}" srcId="{88891BE9-BEC3-4E74-BBDC-D8D4F1C3390F}" destId="{D625D151-5D94-432C-A4A6-DA09B8D11B43}" srcOrd="0" destOrd="0" parTransId="{9DDE1E88-139F-401C-AE09-32900C39193E}" sibTransId="{C7ABCF41-2CF4-489C-8A94-963CF9D580A0}"/>
    <dgm:cxn modelId="{A5AA1B3F-B5FD-47CF-AB72-4591E676C75E}" srcId="{88891BE9-BEC3-4E74-BBDC-D8D4F1C3390F}" destId="{DE4C3194-EC99-4035-99F6-175BF0985352}" srcOrd="1" destOrd="0" parTransId="{5C228B0D-2EA2-46C1-9AB1-92A4A123162C}" sibTransId="{EB9DA331-EAAF-4639-9A60-7481FD3939E1}"/>
    <dgm:cxn modelId="{62F98C64-D7DC-4598-A7F8-27B43C0875EF}" srcId="{3063C752-63C0-45E3-9DF2-7B9275DFC30C}" destId="{2E185F9D-4C58-4B8A-828E-4814AE4FA1E8}" srcOrd="0" destOrd="0" parTransId="{8D9C47BA-6A64-4728-8E51-906175A2314F}" sibTransId="{F09B91BE-9733-45DB-B2D5-0888D8129D11}"/>
    <dgm:cxn modelId="{8A07606C-4ADA-4A07-930F-AFE0571ECD5D}" type="presOf" srcId="{2151391E-9817-41BA-B79D-046590B3E2E5}" destId="{0EF197E5-0B04-4252-AC6B-2AC8747473A5}" srcOrd="0" destOrd="0" presId="urn:microsoft.com/office/officeart/2018/5/layout/CenteredIconLabelDescriptionList"/>
    <dgm:cxn modelId="{B8B15475-28D1-49C5-BA1A-BE4C821F5AE3}" type="presOf" srcId="{E82B0370-8750-4159-98F8-29BB913C123D}" destId="{7D414700-90FE-4E7D-A458-1BDCF6A3E86A}" srcOrd="0" destOrd="4" presId="urn:microsoft.com/office/officeart/2018/5/layout/CenteredIconLabelDescriptionList"/>
    <dgm:cxn modelId="{D677FB77-D17D-4D25-A0FB-7E05AEF962CE}" type="presOf" srcId="{88891BE9-BEC3-4E74-BBDC-D8D4F1C3390F}" destId="{7D414700-90FE-4E7D-A458-1BDCF6A3E86A}" srcOrd="0" destOrd="1" presId="urn:microsoft.com/office/officeart/2018/5/layout/CenteredIconLabelDescriptionList"/>
    <dgm:cxn modelId="{2F44F2AF-0DCE-43B3-BAB4-8EEE7C320454}" type="presOf" srcId="{D625D151-5D94-432C-A4A6-DA09B8D11B43}" destId="{7D414700-90FE-4E7D-A458-1BDCF6A3E86A}" srcOrd="0" destOrd="2" presId="urn:microsoft.com/office/officeart/2018/5/layout/CenteredIconLabelDescriptionList"/>
    <dgm:cxn modelId="{28C258BD-2C93-44BB-9180-6B44268EF82F}" srcId="{2E185F9D-4C58-4B8A-828E-4814AE4FA1E8}" destId="{B6ED0150-3702-41A9-A4A9-A557DC2B1026}" srcOrd="0" destOrd="0" parTransId="{C27FCA0B-E318-40E0-87AC-8725A822E92E}" sibTransId="{2CFCE065-D6BA-4F72-9679-C1B0AC412CA4}"/>
    <dgm:cxn modelId="{C7191BC7-338F-4A92-B055-7C4CF86E3A0D}" srcId="{3063C752-63C0-45E3-9DF2-7B9275DFC30C}" destId="{2151391E-9817-41BA-B79D-046590B3E2E5}" srcOrd="1" destOrd="0" parTransId="{7D4DF649-09C5-40FC-9780-944EC3F7E776}" sibTransId="{DD3ED334-D5EA-4A42-9A2F-44528FFEABC4}"/>
    <dgm:cxn modelId="{B0AA66CE-DBB1-4306-80CC-4AA5D0F14392}" type="presOf" srcId="{DE4C3194-EC99-4035-99F6-175BF0985352}" destId="{7D414700-90FE-4E7D-A458-1BDCF6A3E86A}" srcOrd="0" destOrd="3" presId="urn:microsoft.com/office/officeart/2018/5/layout/CenteredIconLabelDescriptionList"/>
    <dgm:cxn modelId="{326EC9CE-06E3-4F7A-A108-8C39C03F3FB6}" type="presOf" srcId="{3063C752-63C0-45E3-9DF2-7B9275DFC30C}" destId="{601E6B11-E283-47D2-8694-86CD69039622}" srcOrd="0" destOrd="0" presId="urn:microsoft.com/office/officeart/2018/5/layout/CenteredIconLabelDescriptionList"/>
    <dgm:cxn modelId="{0F13B1E1-E656-45FC-A8B0-2924B8D202A3}" type="presOf" srcId="{B6ED0150-3702-41A9-A4A9-A557DC2B1026}" destId="{7D414700-90FE-4E7D-A458-1BDCF6A3E86A}" srcOrd="0" destOrd="0" presId="urn:microsoft.com/office/officeart/2018/5/layout/CenteredIconLabelDescriptionList"/>
    <dgm:cxn modelId="{9F7B12EB-10D8-48C5-B5E1-48D73452AFA2}" srcId="{88891BE9-BEC3-4E74-BBDC-D8D4F1C3390F}" destId="{E82B0370-8750-4159-98F8-29BB913C123D}" srcOrd="2" destOrd="0" parTransId="{AAB93AC4-68CD-45CA-9ABF-E435FF4A6107}" sibTransId="{C5157F51-DED1-47B6-94B8-5D8BA232189D}"/>
    <dgm:cxn modelId="{B3EF3B42-5A5A-4548-BF9C-8E7F3E0E6D1D}" type="presParOf" srcId="{601E6B11-E283-47D2-8694-86CD69039622}" destId="{453A3E85-B73A-4058-B438-063E19027E35}" srcOrd="0" destOrd="0" presId="urn:microsoft.com/office/officeart/2018/5/layout/CenteredIconLabelDescriptionList"/>
    <dgm:cxn modelId="{4980C5DF-AD22-45A6-85C8-3FB9E1C0AC87}" type="presParOf" srcId="{453A3E85-B73A-4058-B438-063E19027E35}" destId="{B409A471-3DA4-4AF5-8A5C-9C0FF5983992}" srcOrd="0" destOrd="0" presId="urn:microsoft.com/office/officeart/2018/5/layout/CenteredIconLabelDescriptionList"/>
    <dgm:cxn modelId="{A5608F42-858E-4090-B0CD-0A31102FBDA7}" type="presParOf" srcId="{453A3E85-B73A-4058-B438-063E19027E35}" destId="{8AE8D29D-500F-4B66-A280-6D3F73076296}" srcOrd="1" destOrd="0" presId="urn:microsoft.com/office/officeart/2018/5/layout/CenteredIconLabelDescriptionList"/>
    <dgm:cxn modelId="{5CE9E96F-5082-43E6-B8C8-89599F6088FF}" type="presParOf" srcId="{453A3E85-B73A-4058-B438-063E19027E35}" destId="{94F4DEF4-DFED-4866-A990-BED2407522CC}" srcOrd="2" destOrd="0" presId="urn:microsoft.com/office/officeart/2018/5/layout/CenteredIconLabelDescriptionList"/>
    <dgm:cxn modelId="{D132656B-E6EB-476D-A5A4-7835F5CCB194}" type="presParOf" srcId="{453A3E85-B73A-4058-B438-063E19027E35}" destId="{A8B094DD-7E12-463A-9755-9B7A19682102}" srcOrd="3" destOrd="0" presId="urn:microsoft.com/office/officeart/2018/5/layout/CenteredIconLabelDescriptionList"/>
    <dgm:cxn modelId="{37ACAD58-4F9F-4412-920A-DC2F0FF4FA6F}" type="presParOf" srcId="{453A3E85-B73A-4058-B438-063E19027E35}" destId="{7D414700-90FE-4E7D-A458-1BDCF6A3E86A}" srcOrd="4" destOrd="0" presId="urn:microsoft.com/office/officeart/2018/5/layout/CenteredIconLabelDescriptionList"/>
    <dgm:cxn modelId="{4423B283-6A86-479D-8E20-917FC2111510}" type="presParOf" srcId="{601E6B11-E283-47D2-8694-86CD69039622}" destId="{0F0EBA0E-4BA9-452B-9184-4E922268C0F0}" srcOrd="1" destOrd="0" presId="urn:microsoft.com/office/officeart/2018/5/layout/CenteredIconLabelDescriptionList"/>
    <dgm:cxn modelId="{15B9945E-4489-4F31-B8B2-DFEA64B8377D}" type="presParOf" srcId="{601E6B11-E283-47D2-8694-86CD69039622}" destId="{F2111B96-6FA3-4F7A-A9E4-0747D3640D41}" srcOrd="2" destOrd="0" presId="urn:microsoft.com/office/officeart/2018/5/layout/CenteredIconLabelDescriptionList"/>
    <dgm:cxn modelId="{21A603B1-F90A-42CC-8333-16D905319740}" type="presParOf" srcId="{F2111B96-6FA3-4F7A-A9E4-0747D3640D41}" destId="{C23DA575-2879-4770-B853-BB80475722AD}" srcOrd="0" destOrd="0" presId="urn:microsoft.com/office/officeart/2018/5/layout/CenteredIconLabelDescriptionList"/>
    <dgm:cxn modelId="{D87D244F-61DF-4F6A-BC92-D417B07F16BB}" type="presParOf" srcId="{F2111B96-6FA3-4F7A-A9E4-0747D3640D41}" destId="{9773446F-BBE9-4FF1-BF7F-F7789B0B9042}" srcOrd="1" destOrd="0" presId="urn:microsoft.com/office/officeart/2018/5/layout/CenteredIconLabelDescriptionList"/>
    <dgm:cxn modelId="{152B06CF-507B-474F-87C8-DD7E0FD874FB}" type="presParOf" srcId="{F2111B96-6FA3-4F7A-A9E4-0747D3640D41}" destId="{0EF197E5-0B04-4252-AC6B-2AC8747473A5}" srcOrd="2" destOrd="0" presId="urn:microsoft.com/office/officeart/2018/5/layout/CenteredIconLabelDescriptionList"/>
    <dgm:cxn modelId="{260BFFE3-2D05-442B-A252-DBC4FD7DCCC3}" type="presParOf" srcId="{F2111B96-6FA3-4F7A-A9E4-0747D3640D41}" destId="{A652C75F-B395-418C-BA29-A5E27BDEB251}" srcOrd="3" destOrd="0" presId="urn:microsoft.com/office/officeart/2018/5/layout/CenteredIconLabelDescriptionList"/>
    <dgm:cxn modelId="{EC9AA569-47C7-4684-8E0D-E350A03D0AEB}" type="presParOf" srcId="{F2111B96-6FA3-4F7A-A9E4-0747D3640D41}" destId="{F6EBC22A-DF2F-4E97-8165-2C655D61AA0D}"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20EAF64-0DF6-4A7F-BE5C-78AC7CF27C1D}"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49B6073-65BA-428A-91EA-EB10C026232F}">
      <dgm:prSet custT="1"/>
      <dgm:spPr/>
      <dgm:t>
        <a:bodyPr/>
        <a:lstStyle/>
        <a:p>
          <a:pPr>
            <a:lnSpc>
              <a:spcPct val="100000"/>
            </a:lnSpc>
            <a:defRPr b="1"/>
          </a:pPr>
          <a:endParaRPr lang="en-US" sz="2000" dirty="0"/>
        </a:p>
      </dgm:t>
    </dgm:pt>
    <dgm:pt modelId="{D849A86B-2090-42D2-9948-4CFDE1971D1C}" type="parTrans" cxnId="{A288EC15-F178-4D83-9443-4D64332D6391}">
      <dgm:prSet/>
      <dgm:spPr/>
      <dgm:t>
        <a:bodyPr/>
        <a:lstStyle/>
        <a:p>
          <a:endParaRPr lang="en-US"/>
        </a:p>
      </dgm:t>
    </dgm:pt>
    <dgm:pt modelId="{3D85C42D-447E-4800-A586-7C31C8336077}" type="sibTrans" cxnId="{A288EC15-F178-4D83-9443-4D64332D6391}">
      <dgm:prSet/>
      <dgm:spPr/>
      <dgm:t>
        <a:bodyPr/>
        <a:lstStyle/>
        <a:p>
          <a:endParaRPr lang="en-US"/>
        </a:p>
      </dgm:t>
    </dgm:pt>
    <dgm:pt modelId="{D38D5847-C918-4749-9570-B5C983DDF908}">
      <dgm:prSet custT="1"/>
      <dgm:spPr/>
      <dgm:t>
        <a:bodyPr/>
        <a:lstStyle/>
        <a:p>
          <a:pPr>
            <a:lnSpc>
              <a:spcPct val="100000"/>
            </a:lnSpc>
            <a:defRPr b="1"/>
          </a:pPr>
          <a:r>
            <a:rPr lang="en-US" sz="2000" dirty="0"/>
            <a:t>Close any open joint accounts</a:t>
          </a:r>
        </a:p>
        <a:p>
          <a:pPr>
            <a:lnSpc>
              <a:spcPct val="100000"/>
            </a:lnSpc>
            <a:defRPr b="1"/>
          </a:pPr>
          <a:r>
            <a:rPr lang="en-US" sz="2000" dirty="0"/>
            <a:t>Transfer funds as agreed to and directed in the final divorce papers</a:t>
          </a:r>
        </a:p>
      </dgm:t>
    </dgm:pt>
    <dgm:pt modelId="{02E83EC4-2675-4253-9EED-DE8BE23B58F9}" type="parTrans" cxnId="{ABD336ED-2DDF-48EA-B697-669EB7521F8D}">
      <dgm:prSet/>
      <dgm:spPr/>
      <dgm:t>
        <a:bodyPr/>
        <a:lstStyle/>
        <a:p>
          <a:endParaRPr lang="en-US"/>
        </a:p>
      </dgm:t>
    </dgm:pt>
    <dgm:pt modelId="{63D8D4D2-28CB-47D4-9FE4-7513AA6DD3AE}" type="sibTrans" cxnId="{ABD336ED-2DDF-48EA-B697-669EB7521F8D}">
      <dgm:prSet/>
      <dgm:spPr/>
      <dgm:t>
        <a:bodyPr/>
        <a:lstStyle/>
        <a:p>
          <a:endParaRPr lang="en-US"/>
        </a:p>
      </dgm:t>
    </dgm:pt>
    <dgm:pt modelId="{450372CF-3FFE-4999-A8FD-5566F0824FC3}">
      <dgm:prSet custT="1"/>
      <dgm:spPr/>
      <dgm:t>
        <a:bodyPr/>
        <a:lstStyle/>
        <a:p>
          <a:pPr>
            <a:lnSpc>
              <a:spcPct val="100000"/>
            </a:lnSpc>
            <a:defRPr b="1"/>
          </a:pPr>
          <a:r>
            <a:rPr lang="en-US" sz="2000" dirty="0"/>
            <a:t>Change beneficiaries on:</a:t>
          </a:r>
        </a:p>
        <a:p>
          <a:pPr>
            <a:lnSpc>
              <a:spcPct val="100000"/>
            </a:lnSpc>
            <a:defRPr b="1"/>
          </a:pPr>
          <a:r>
            <a:rPr lang="en-US" sz="2000" dirty="0"/>
            <a:t>Bank accounts</a:t>
          </a:r>
        </a:p>
        <a:p>
          <a:pPr>
            <a:lnSpc>
              <a:spcPct val="100000"/>
            </a:lnSpc>
            <a:defRPr b="1"/>
          </a:pPr>
          <a:r>
            <a:rPr lang="en-US" sz="2000" dirty="0"/>
            <a:t>Life insurance</a:t>
          </a:r>
        </a:p>
        <a:p>
          <a:pPr>
            <a:lnSpc>
              <a:spcPct val="100000"/>
            </a:lnSpc>
            <a:defRPr b="1"/>
          </a:pPr>
          <a:r>
            <a:rPr lang="en-US" sz="2000" dirty="0"/>
            <a:t>401(k) accounts</a:t>
          </a:r>
        </a:p>
        <a:p>
          <a:pPr>
            <a:lnSpc>
              <a:spcPct val="100000"/>
            </a:lnSpc>
            <a:defRPr b="1"/>
          </a:pPr>
          <a:r>
            <a:rPr lang="en-US" sz="2000" dirty="0"/>
            <a:t>Investments</a:t>
          </a:r>
        </a:p>
      </dgm:t>
    </dgm:pt>
    <dgm:pt modelId="{537D90FD-AD7B-4837-A92C-48682933DD1D}" type="parTrans" cxnId="{F71901B9-F12F-4A62-9613-08EAF0618EED}">
      <dgm:prSet/>
      <dgm:spPr/>
      <dgm:t>
        <a:bodyPr/>
        <a:lstStyle/>
        <a:p>
          <a:endParaRPr lang="en-US"/>
        </a:p>
      </dgm:t>
    </dgm:pt>
    <dgm:pt modelId="{EBED0DA1-E726-4869-AFB4-0F9D1034D1E4}" type="sibTrans" cxnId="{F71901B9-F12F-4A62-9613-08EAF0618EED}">
      <dgm:prSet/>
      <dgm:spPr/>
      <dgm:t>
        <a:bodyPr/>
        <a:lstStyle/>
        <a:p>
          <a:endParaRPr lang="en-US"/>
        </a:p>
      </dgm:t>
    </dgm:pt>
    <dgm:pt modelId="{C97E33C0-4BCD-49EE-BA85-05A7D20AFCE9}">
      <dgm:prSet/>
      <dgm:spPr/>
      <dgm:t>
        <a:bodyPr/>
        <a:lstStyle/>
        <a:p>
          <a:pPr>
            <a:lnSpc>
              <a:spcPct val="100000"/>
            </a:lnSpc>
          </a:pPr>
          <a:endParaRPr lang="en-US" dirty="0"/>
        </a:p>
      </dgm:t>
    </dgm:pt>
    <dgm:pt modelId="{73E94F4B-ABDA-4C7E-87CA-0BCD213BA106}" type="parTrans" cxnId="{147F2AC0-097F-4307-A631-849057323CD2}">
      <dgm:prSet/>
      <dgm:spPr/>
      <dgm:t>
        <a:bodyPr/>
        <a:lstStyle/>
        <a:p>
          <a:endParaRPr lang="en-US"/>
        </a:p>
      </dgm:t>
    </dgm:pt>
    <dgm:pt modelId="{2719A352-3DA1-4AD8-8EFF-6175DCA55A4A}" type="sibTrans" cxnId="{147F2AC0-097F-4307-A631-849057323CD2}">
      <dgm:prSet/>
      <dgm:spPr/>
      <dgm:t>
        <a:bodyPr/>
        <a:lstStyle/>
        <a:p>
          <a:endParaRPr lang="en-US"/>
        </a:p>
      </dgm:t>
    </dgm:pt>
    <dgm:pt modelId="{5D4D7949-FBFF-476B-9865-99D64F39E9A8}">
      <dgm:prSet custT="1"/>
      <dgm:spPr/>
      <dgm:t>
        <a:bodyPr/>
        <a:lstStyle/>
        <a:p>
          <a:pPr>
            <a:lnSpc>
              <a:spcPct val="100000"/>
            </a:lnSpc>
            <a:defRPr b="1"/>
          </a:pPr>
          <a:r>
            <a:rPr lang="en-US" sz="2000" dirty="0"/>
            <a:t>Refinance home to remove former spouse’s name and get payoff funds</a:t>
          </a:r>
        </a:p>
      </dgm:t>
    </dgm:pt>
    <dgm:pt modelId="{E80B366A-4983-433A-BF90-86A799A75EEB}" type="parTrans" cxnId="{6C5D1581-CEE2-46B6-BE78-319805EAF619}">
      <dgm:prSet/>
      <dgm:spPr/>
      <dgm:t>
        <a:bodyPr/>
        <a:lstStyle/>
        <a:p>
          <a:endParaRPr lang="en-US"/>
        </a:p>
      </dgm:t>
    </dgm:pt>
    <dgm:pt modelId="{6F523929-BEF0-4C1E-8C76-5213C4923949}" type="sibTrans" cxnId="{6C5D1581-CEE2-46B6-BE78-319805EAF619}">
      <dgm:prSet/>
      <dgm:spPr/>
      <dgm:t>
        <a:bodyPr/>
        <a:lstStyle/>
        <a:p>
          <a:endParaRPr lang="en-US"/>
        </a:p>
      </dgm:t>
    </dgm:pt>
    <dgm:pt modelId="{AF292BBD-ED3A-4657-BFB3-76BE49EDE1B3}">
      <dgm:prSet custT="1"/>
      <dgm:spPr/>
      <dgm:t>
        <a:bodyPr/>
        <a:lstStyle/>
        <a:p>
          <a:pPr>
            <a:lnSpc>
              <a:spcPct val="100000"/>
            </a:lnSpc>
            <a:defRPr b="1"/>
          </a:pPr>
          <a:r>
            <a:rPr lang="en-US" sz="2000" dirty="0"/>
            <a:t>Record deeds to reflect new ownership status</a:t>
          </a:r>
        </a:p>
      </dgm:t>
    </dgm:pt>
    <dgm:pt modelId="{1A01C6D7-0F3C-4732-B61B-D0EE9353CCFD}" type="parTrans" cxnId="{F6D89E09-80FC-4769-97F1-4B2FDF8D1756}">
      <dgm:prSet/>
      <dgm:spPr/>
      <dgm:t>
        <a:bodyPr/>
        <a:lstStyle/>
        <a:p>
          <a:endParaRPr lang="en-US"/>
        </a:p>
      </dgm:t>
    </dgm:pt>
    <dgm:pt modelId="{90F85650-BF1D-4629-B8D3-FF7CAE4F5F79}" type="sibTrans" cxnId="{F6D89E09-80FC-4769-97F1-4B2FDF8D1756}">
      <dgm:prSet/>
      <dgm:spPr/>
      <dgm:t>
        <a:bodyPr/>
        <a:lstStyle/>
        <a:p>
          <a:endParaRPr lang="en-US"/>
        </a:p>
      </dgm:t>
    </dgm:pt>
    <dgm:pt modelId="{CB7A2D7F-66AE-495F-A5DB-C6C2B86093E2}">
      <dgm:prSet custT="1"/>
      <dgm:spPr/>
      <dgm:t>
        <a:bodyPr/>
        <a:lstStyle/>
        <a:p>
          <a:pPr>
            <a:lnSpc>
              <a:spcPct val="100000"/>
            </a:lnSpc>
            <a:defRPr b="1"/>
          </a:pPr>
          <a:r>
            <a:rPr lang="en-US" sz="2000" dirty="0"/>
            <a:t>Review titles on vehicles and change if needed</a:t>
          </a:r>
        </a:p>
      </dgm:t>
    </dgm:pt>
    <dgm:pt modelId="{8C73E1E2-3EC1-4837-BCCE-B7FA28D93C0C}" type="parTrans" cxnId="{50E1F4C7-ABB8-4E09-88BA-53754BC8DE8F}">
      <dgm:prSet/>
      <dgm:spPr/>
      <dgm:t>
        <a:bodyPr/>
        <a:lstStyle/>
        <a:p>
          <a:endParaRPr lang="en-US"/>
        </a:p>
      </dgm:t>
    </dgm:pt>
    <dgm:pt modelId="{83469C71-FB74-4E28-8FFD-B243CC5A4686}" type="sibTrans" cxnId="{50E1F4C7-ABB8-4E09-88BA-53754BC8DE8F}">
      <dgm:prSet/>
      <dgm:spPr/>
      <dgm:t>
        <a:bodyPr/>
        <a:lstStyle/>
        <a:p>
          <a:endParaRPr lang="en-US"/>
        </a:p>
      </dgm:t>
    </dgm:pt>
    <dgm:pt modelId="{705D218F-344A-4027-AE90-219586A9E666}" type="pres">
      <dgm:prSet presAssocID="{920EAF64-0DF6-4A7F-BE5C-78AC7CF27C1D}" presName="root" presStyleCnt="0">
        <dgm:presLayoutVars>
          <dgm:dir/>
          <dgm:resizeHandles val="exact"/>
        </dgm:presLayoutVars>
      </dgm:prSet>
      <dgm:spPr/>
    </dgm:pt>
    <dgm:pt modelId="{8F56ED71-1D90-45BE-8A3C-815D852B8A19}" type="pres">
      <dgm:prSet presAssocID="{449B6073-65BA-428A-91EA-EB10C026232F}" presName="compNode" presStyleCnt="0"/>
      <dgm:spPr/>
    </dgm:pt>
    <dgm:pt modelId="{D9965FE0-529B-4E83-9B31-B47FCC013C6A}" type="pres">
      <dgm:prSet presAssocID="{449B6073-65BA-428A-91EA-EB10C026232F}" presName="iconRect" presStyleLbl="node1" presStyleIdx="0" presStyleCnt="6" custFlipVert="0" custFlipHor="0" custScaleX="28271" custScaleY="9811" custLinFactX="-900000" custLinFactY="-913221" custLinFactNeighborX="-901285" custLinFactNeighborY="-1000000"/>
      <dgm:spPr>
        <a:ln>
          <a:noFill/>
        </a:ln>
      </dgm:spPr>
      <dgm:extLst/>
    </dgm:pt>
    <dgm:pt modelId="{2502A1CD-3C8D-45E1-BF15-37A804F61112}" type="pres">
      <dgm:prSet presAssocID="{449B6073-65BA-428A-91EA-EB10C026232F}" presName="iconSpace" presStyleCnt="0"/>
      <dgm:spPr/>
    </dgm:pt>
    <dgm:pt modelId="{94E00D47-358D-4CB1-82C9-178103E93882}" type="pres">
      <dgm:prSet presAssocID="{449B6073-65BA-428A-91EA-EB10C026232F}" presName="parTx" presStyleLbl="revTx" presStyleIdx="0" presStyleCnt="12" custScaleX="109289" custScaleY="121172" custLinFactNeighborX="665" custLinFactNeighborY="7715">
        <dgm:presLayoutVars>
          <dgm:chMax val="0"/>
          <dgm:chPref val="0"/>
        </dgm:presLayoutVars>
      </dgm:prSet>
      <dgm:spPr/>
    </dgm:pt>
    <dgm:pt modelId="{7BC9E112-DB38-4A6D-A78C-85CD2A98C44C}" type="pres">
      <dgm:prSet presAssocID="{449B6073-65BA-428A-91EA-EB10C026232F}" presName="txSpace" presStyleCnt="0"/>
      <dgm:spPr/>
    </dgm:pt>
    <dgm:pt modelId="{65FEA946-AE6F-4AC6-B2A9-DA4C9AD0EE6B}" type="pres">
      <dgm:prSet presAssocID="{449B6073-65BA-428A-91EA-EB10C026232F}" presName="desTx" presStyleLbl="revTx" presStyleIdx="1" presStyleCnt="12">
        <dgm:presLayoutVars/>
      </dgm:prSet>
      <dgm:spPr/>
    </dgm:pt>
    <dgm:pt modelId="{B116EB17-505D-4CED-81B4-C2C129750CD8}" type="pres">
      <dgm:prSet presAssocID="{3D85C42D-447E-4800-A586-7C31C8336077}" presName="sibTrans" presStyleCnt="0"/>
      <dgm:spPr/>
    </dgm:pt>
    <dgm:pt modelId="{6B3565A8-AED6-4517-A95B-29A4BA44373B}" type="pres">
      <dgm:prSet presAssocID="{D38D5847-C918-4749-9570-B5C983DDF908}" presName="compNode" presStyleCnt="0"/>
      <dgm:spPr/>
    </dgm:pt>
    <dgm:pt modelId="{A5A46FBC-7359-49DB-8FDD-1FEC45A44A08}" type="pres">
      <dgm:prSet presAssocID="{D38D5847-C918-4749-9570-B5C983DDF908}" presName="iconRect" presStyleLbl="node1" presStyleIdx="1" presStyleCnt="6" custLinFactX="-100000" custLinFactNeighborX="-156659" custLinFactNeighborY="1764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1ADDF9D5-A2E8-4770-A00B-8B25725DB985}" type="pres">
      <dgm:prSet presAssocID="{D38D5847-C918-4749-9570-B5C983DDF908}" presName="iconSpace" presStyleCnt="0"/>
      <dgm:spPr/>
    </dgm:pt>
    <dgm:pt modelId="{679E64C3-C1E6-410F-A72E-4691C5110B20}" type="pres">
      <dgm:prSet presAssocID="{D38D5847-C918-4749-9570-B5C983DDF908}" presName="parTx" presStyleLbl="revTx" presStyleIdx="2" presStyleCnt="12" custLinFactNeighborX="-90496" custLinFactNeighborY="311">
        <dgm:presLayoutVars>
          <dgm:chMax val="0"/>
          <dgm:chPref val="0"/>
        </dgm:presLayoutVars>
      </dgm:prSet>
      <dgm:spPr/>
    </dgm:pt>
    <dgm:pt modelId="{BC9C1FB1-7D48-46E0-A929-23B364DCE19C}" type="pres">
      <dgm:prSet presAssocID="{D38D5847-C918-4749-9570-B5C983DDF908}" presName="txSpace" presStyleCnt="0"/>
      <dgm:spPr/>
    </dgm:pt>
    <dgm:pt modelId="{0894DC67-5C55-4F39-AB0B-1F5378901385}" type="pres">
      <dgm:prSet presAssocID="{D38D5847-C918-4749-9570-B5C983DDF908}" presName="desTx" presStyleLbl="revTx" presStyleIdx="3" presStyleCnt="12">
        <dgm:presLayoutVars/>
      </dgm:prSet>
      <dgm:spPr/>
    </dgm:pt>
    <dgm:pt modelId="{35CEEFE2-E570-48D0-B6F6-5221C67AE7C0}" type="pres">
      <dgm:prSet presAssocID="{63D8D4D2-28CB-47D4-9FE4-7513AA6DD3AE}" presName="sibTrans" presStyleCnt="0"/>
      <dgm:spPr/>
    </dgm:pt>
    <dgm:pt modelId="{02EB80F0-1D36-4628-ACDD-6392407466B0}" type="pres">
      <dgm:prSet presAssocID="{450372CF-3FFE-4999-A8FD-5566F0824FC3}" presName="compNode" presStyleCnt="0"/>
      <dgm:spPr/>
    </dgm:pt>
    <dgm:pt modelId="{3B61F54A-704B-4F5F-B126-99DC479B74BF}" type="pres">
      <dgm:prSet presAssocID="{450372CF-3FFE-4999-A8FD-5566F0824FC3}" presName="iconRect" presStyleLbl="node1" presStyleIdx="2" presStyleCnt="6" custLinFactX="-93920" custLinFactNeighborX="-100000" custLinFactNeighborY="1764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iggy Bank"/>
        </a:ext>
      </dgm:extLst>
    </dgm:pt>
    <dgm:pt modelId="{6C824B06-3773-4DA7-A649-776C1056E1D3}" type="pres">
      <dgm:prSet presAssocID="{450372CF-3FFE-4999-A8FD-5566F0824FC3}" presName="iconSpace" presStyleCnt="0"/>
      <dgm:spPr/>
    </dgm:pt>
    <dgm:pt modelId="{C4B482B8-FBAF-453F-80CF-4FBC8E3B1AD2}" type="pres">
      <dgm:prSet presAssocID="{450372CF-3FFE-4999-A8FD-5566F0824FC3}" presName="parTx" presStyleLbl="revTx" presStyleIdx="4" presStyleCnt="12" custLinFactNeighborX="-64545" custLinFactNeighborY="933">
        <dgm:presLayoutVars>
          <dgm:chMax val="0"/>
          <dgm:chPref val="0"/>
        </dgm:presLayoutVars>
      </dgm:prSet>
      <dgm:spPr/>
    </dgm:pt>
    <dgm:pt modelId="{416C852C-6A2F-4782-BE35-ADE30F083790}" type="pres">
      <dgm:prSet presAssocID="{450372CF-3FFE-4999-A8FD-5566F0824FC3}" presName="txSpace" presStyleCnt="0"/>
      <dgm:spPr/>
    </dgm:pt>
    <dgm:pt modelId="{FDC5069C-98CC-4AF9-921B-9C2C5F013C92}" type="pres">
      <dgm:prSet presAssocID="{450372CF-3FFE-4999-A8FD-5566F0824FC3}" presName="desTx" presStyleLbl="revTx" presStyleIdx="5" presStyleCnt="12">
        <dgm:presLayoutVars/>
      </dgm:prSet>
      <dgm:spPr/>
    </dgm:pt>
    <dgm:pt modelId="{62CE3D31-2EFE-4BF6-A7C1-602BF1142B74}" type="pres">
      <dgm:prSet presAssocID="{EBED0DA1-E726-4869-AFB4-0F9D1034D1E4}" presName="sibTrans" presStyleCnt="0"/>
      <dgm:spPr/>
    </dgm:pt>
    <dgm:pt modelId="{7998C3D1-EAA3-4B1B-AC06-F4D9E83F4793}" type="pres">
      <dgm:prSet presAssocID="{5D4D7949-FBFF-476B-9865-99D64F39E9A8}" presName="compNode" presStyleCnt="0"/>
      <dgm:spPr/>
    </dgm:pt>
    <dgm:pt modelId="{1C1E17B3-B83A-4E53-83CB-AE6744EB3FF3}" type="pres">
      <dgm:prSet presAssocID="{5D4D7949-FBFF-476B-9865-99D64F39E9A8}" presName="iconRect" presStyleLbl="node1" presStyleIdx="3" presStyleCnt="6" custLinFactX="-13848" custLinFactNeighborX="-100000" custLinFactNeighborY="3225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se"/>
        </a:ext>
      </dgm:extLst>
    </dgm:pt>
    <dgm:pt modelId="{9AC0CD8E-752A-43B7-BD9C-4AAE0AA4A6C3}" type="pres">
      <dgm:prSet presAssocID="{5D4D7949-FBFF-476B-9865-99D64F39E9A8}" presName="iconSpace" presStyleCnt="0"/>
      <dgm:spPr/>
    </dgm:pt>
    <dgm:pt modelId="{1E88ED10-C025-487B-871B-EF48A4CA12F0}" type="pres">
      <dgm:prSet presAssocID="{5D4D7949-FBFF-476B-9865-99D64F39E9A8}" presName="parTx" presStyleLbl="revTx" presStyleIdx="6" presStyleCnt="12" custLinFactNeighborX="-33205" custLinFactNeighborY="6531">
        <dgm:presLayoutVars>
          <dgm:chMax val="0"/>
          <dgm:chPref val="0"/>
        </dgm:presLayoutVars>
      </dgm:prSet>
      <dgm:spPr/>
    </dgm:pt>
    <dgm:pt modelId="{35006518-53E6-42CA-A4F5-0BA42E6D0977}" type="pres">
      <dgm:prSet presAssocID="{5D4D7949-FBFF-476B-9865-99D64F39E9A8}" presName="txSpace" presStyleCnt="0"/>
      <dgm:spPr/>
    </dgm:pt>
    <dgm:pt modelId="{B0B4F339-35B2-4FFA-88A2-492D9EA962EE}" type="pres">
      <dgm:prSet presAssocID="{5D4D7949-FBFF-476B-9865-99D64F39E9A8}" presName="desTx" presStyleLbl="revTx" presStyleIdx="7" presStyleCnt="12">
        <dgm:presLayoutVars/>
      </dgm:prSet>
      <dgm:spPr/>
    </dgm:pt>
    <dgm:pt modelId="{2BE9C323-9031-49B0-9006-9BED4DED5EE0}" type="pres">
      <dgm:prSet presAssocID="{6F523929-BEF0-4C1E-8C76-5213C4923949}" presName="sibTrans" presStyleCnt="0"/>
      <dgm:spPr/>
    </dgm:pt>
    <dgm:pt modelId="{4A69437F-0FA7-4F61-B439-5BC20051293A}" type="pres">
      <dgm:prSet presAssocID="{AF292BBD-ED3A-4657-BFB3-76BE49EDE1B3}" presName="compNode" presStyleCnt="0"/>
      <dgm:spPr/>
    </dgm:pt>
    <dgm:pt modelId="{5340E551-F27B-4D0C-998E-2EF5B8DABDC3}" type="pres">
      <dgm:prSet presAssocID="{AF292BBD-ED3A-4657-BFB3-76BE49EDE1B3}" presName="iconRect" presStyleLbl="node1" presStyleIdx="4" presStyleCnt="6" custLinFactNeighborX="-43642" custLinFactNeighborY="3794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6995FE38-77D0-42D8-8246-7A7AB48F86C9}" type="pres">
      <dgm:prSet presAssocID="{AF292BBD-ED3A-4657-BFB3-76BE49EDE1B3}" presName="iconSpace" presStyleCnt="0"/>
      <dgm:spPr/>
    </dgm:pt>
    <dgm:pt modelId="{CDC862B1-2797-4D6E-AD0C-29DA576717D7}" type="pres">
      <dgm:prSet presAssocID="{AF292BBD-ED3A-4657-BFB3-76BE49EDE1B3}" presName="parTx" presStyleLbl="revTx" presStyleIdx="8" presStyleCnt="12" custLinFactNeighborX="-15939" custLinFactNeighborY="7620">
        <dgm:presLayoutVars>
          <dgm:chMax val="0"/>
          <dgm:chPref val="0"/>
        </dgm:presLayoutVars>
      </dgm:prSet>
      <dgm:spPr/>
    </dgm:pt>
    <dgm:pt modelId="{B0D4728D-2397-472F-828E-6260995769BF}" type="pres">
      <dgm:prSet presAssocID="{AF292BBD-ED3A-4657-BFB3-76BE49EDE1B3}" presName="txSpace" presStyleCnt="0"/>
      <dgm:spPr/>
    </dgm:pt>
    <dgm:pt modelId="{C51DC0E1-70F8-47C9-8D9A-27A93731C032}" type="pres">
      <dgm:prSet presAssocID="{AF292BBD-ED3A-4657-BFB3-76BE49EDE1B3}" presName="desTx" presStyleLbl="revTx" presStyleIdx="9" presStyleCnt="12">
        <dgm:presLayoutVars/>
      </dgm:prSet>
      <dgm:spPr/>
    </dgm:pt>
    <dgm:pt modelId="{BEE156E0-250A-47F6-9D2F-20DEDB02CF69}" type="pres">
      <dgm:prSet presAssocID="{90F85650-BF1D-4629-B8D3-FF7CAE4F5F79}" presName="sibTrans" presStyleCnt="0"/>
      <dgm:spPr/>
    </dgm:pt>
    <dgm:pt modelId="{5FC8541D-25A6-4D37-B284-D48DEA464F81}" type="pres">
      <dgm:prSet presAssocID="{CB7A2D7F-66AE-495F-A5DB-C6C2B86093E2}" presName="compNode" presStyleCnt="0"/>
      <dgm:spPr/>
    </dgm:pt>
    <dgm:pt modelId="{2DEB31F6-E096-4ACE-8F3E-975B85EE6EC7}" type="pres">
      <dgm:prSet presAssocID="{CB7A2D7F-66AE-495F-A5DB-C6C2B86093E2}" presName="iconRect" presStyleLbl="node1" presStyleIdx="5" presStyleCnt="6" custLinFactNeighborX="-36052" custLinFactNeighborY="43642"/>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ar"/>
        </a:ext>
      </dgm:extLst>
    </dgm:pt>
    <dgm:pt modelId="{409205E1-3F7B-4D99-8954-57882B0F57E6}" type="pres">
      <dgm:prSet presAssocID="{CB7A2D7F-66AE-495F-A5DB-C6C2B86093E2}" presName="iconSpace" presStyleCnt="0"/>
      <dgm:spPr/>
    </dgm:pt>
    <dgm:pt modelId="{5EDFD1CE-A3C8-4A71-8B88-D032004E25DE}" type="pres">
      <dgm:prSet presAssocID="{CB7A2D7F-66AE-495F-A5DB-C6C2B86093E2}" presName="parTx" presStyleLbl="revTx" presStyleIdx="10" presStyleCnt="12" custLinFactNeighborX="-9962" custLinFactNeighborY="9071">
        <dgm:presLayoutVars>
          <dgm:chMax val="0"/>
          <dgm:chPref val="0"/>
        </dgm:presLayoutVars>
      </dgm:prSet>
      <dgm:spPr/>
    </dgm:pt>
    <dgm:pt modelId="{AF502E3F-6C03-487C-8890-ED297A8F89F3}" type="pres">
      <dgm:prSet presAssocID="{CB7A2D7F-66AE-495F-A5DB-C6C2B86093E2}" presName="txSpace" presStyleCnt="0"/>
      <dgm:spPr/>
    </dgm:pt>
    <dgm:pt modelId="{046AD3E2-1B6E-4BC5-AAEA-5A1EE3F4E2BC}" type="pres">
      <dgm:prSet presAssocID="{CB7A2D7F-66AE-495F-A5DB-C6C2B86093E2}" presName="desTx" presStyleLbl="revTx" presStyleIdx="11" presStyleCnt="12">
        <dgm:presLayoutVars/>
      </dgm:prSet>
      <dgm:spPr/>
    </dgm:pt>
  </dgm:ptLst>
  <dgm:cxnLst>
    <dgm:cxn modelId="{F6D89E09-80FC-4769-97F1-4B2FDF8D1756}" srcId="{920EAF64-0DF6-4A7F-BE5C-78AC7CF27C1D}" destId="{AF292BBD-ED3A-4657-BFB3-76BE49EDE1B3}" srcOrd="4" destOrd="0" parTransId="{1A01C6D7-0F3C-4732-B61B-D0EE9353CCFD}" sibTransId="{90F85650-BF1D-4629-B8D3-FF7CAE4F5F79}"/>
    <dgm:cxn modelId="{A288EC15-F178-4D83-9443-4D64332D6391}" srcId="{920EAF64-0DF6-4A7F-BE5C-78AC7CF27C1D}" destId="{449B6073-65BA-428A-91EA-EB10C026232F}" srcOrd="0" destOrd="0" parTransId="{D849A86B-2090-42D2-9948-4CFDE1971D1C}" sibTransId="{3D85C42D-447E-4800-A586-7C31C8336077}"/>
    <dgm:cxn modelId="{1F4EBC40-F929-4B7E-BEF1-98155FF71D35}" type="presOf" srcId="{D38D5847-C918-4749-9570-B5C983DDF908}" destId="{679E64C3-C1E6-410F-A72E-4691C5110B20}" srcOrd="0" destOrd="0" presId="urn:microsoft.com/office/officeart/2018/5/layout/CenteredIconLabelDescriptionList"/>
    <dgm:cxn modelId="{D94F8F65-0E3E-4719-BBB6-E6ACE86557A0}" type="presOf" srcId="{C97E33C0-4BCD-49EE-BA85-05A7D20AFCE9}" destId="{FDC5069C-98CC-4AF9-921B-9C2C5F013C92}" srcOrd="0" destOrd="0" presId="urn:microsoft.com/office/officeart/2018/5/layout/CenteredIconLabelDescriptionList"/>
    <dgm:cxn modelId="{447CCD48-9477-4841-9287-66C241E587A9}" type="presOf" srcId="{5D4D7949-FBFF-476B-9865-99D64F39E9A8}" destId="{1E88ED10-C025-487B-871B-EF48A4CA12F0}" srcOrd="0" destOrd="0" presId="urn:microsoft.com/office/officeart/2018/5/layout/CenteredIconLabelDescriptionList"/>
    <dgm:cxn modelId="{6C5D1581-CEE2-46B6-BE78-319805EAF619}" srcId="{920EAF64-0DF6-4A7F-BE5C-78AC7CF27C1D}" destId="{5D4D7949-FBFF-476B-9865-99D64F39E9A8}" srcOrd="3" destOrd="0" parTransId="{E80B366A-4983-433A-BF90-86A799A75EEB}" sibTransId="{6F523929-BEF0-4C1E-8C76-5213C4923949}"/>
    <dgm:cxn modelId="{1F80D784-809B-41F8-AC76-EA0F9D5A2BAD}" type="presOf" srcId="{CB7A2D7F-66AE-495F-A5DB-C6C2B86093E2}" destId="{5EDFD1CE-A3C8-4A71-8B88-D032004E25DE}" srcOrd="0" destOrd="0" presId="urn:microsoft.com/office/officeart/2018/5/layout/CenteredIconLabelDescriptionList"/>
    <dgm:cxn modelId="{C1599A8A-2DD6-400B-BB19-56A35B368717}" type="presOf" srcId="{AF292BBD-ED3A-4657-BFB3-76BE49EDE1B3}" destId="{CDC862B1-2797-4D6E-AD0C-29DA576717D7}" srcOrd="0" destOrd="0" presId="urn:microsoft.com/office/officeart/2018/5/layout/CenteredIconLabelDescriptionList"/>
    <dgm:cxn modelId="{E292CA92-9726-4D64-81D8-8D26EA0D482B}" type="presOf" srcId="{449B6073-65BA-428A-91EA-EB10C026232F}" destId="{94E00D47-358D-4CB1-82C9-178103E93882}" srcOrd="0" destOrd="0" presId="urn:microsoft.com/office/officeart/2018/5/layout/CenteredIconLabelDescriptionList"/>
    <dgm:cxn modelId="{1A393994-E757-451D-99E2-91BD296E12A0}" type="presOf" srcId="{450372CF-3FFE-4999-A8FD-5566F0824FC3}" destId="{C4B482B8-FBAF-453F-80CF-4FBC8E3B1AD2}" srcOrd="0" destOrd="0" presId="urn:microsoft.com/office/officeart/2018/5/layout/CenteredIconLabelDescriptionList"/>
    <dgm:cxn modelId="{F71901B9-F12F-4A62-9613-08EAF0618EED}" srcId="{920EAF64-0DF6-4A7F-BE5C-78AC7CF27C1D}" destId="{450372CF-3FFE-4999-A8FD-5566F0824FC3}" srcOrd="2" destOrd="0" parTransId="{537D90FD-AD7B-4837-A92C-48682933DD1D}" sibTransId="{EBED0DA1-E726-4869-AFB4-0F9D1034D1E4}"/>
    <dgm:cxn modelId="{147F2AC0-097F-4307-A631-849057323CD2}" srcId="{450372CF-3FFE-4999-A8FD-5566F0824FC3}" destId="{C97E33C0-4BCD-49EE-BA85-05A7D20AFCE9}" srcOrd="0" destOrd="0" parTransId="{73E94F4B-ABDA-4C7E-87CA-0BCD213BA106}" sibTransId="{2719A352-3DA1-4AD8-8EFF-6175DCA55A4A}"/>
    <dgm:cxn modelId="{50E1F4C7-ABB8-4E09-88BA-53754BC8DE8F}" srcId="{920EAF64-0DF6-4A7F-BE5C-78AC7CF27C1D}" destId="{CB7A2D7F-66AE-495F-A5DB-C6C2B86093E2}" srcOrd="5" destOrd="0" parTransId="{8C73E1E2-3EC1-4837-BCCE-B7FA28D93C0C}" sibTransId="{83469C71-FB74-4E28-8FFD-B243CC5A4686}"/>
    <dgm:cxn modelId="{D110E2CB-B902-4976-904C-0869EB324DC0}" type="presOf" srcId="{920EAF64-0DF6-4A7F-BE5C-78AC7CF27C1D}" destId="{705D218F-344A-4027-AE90-219586A9E666}" srcOrd="0" destOrd="0" presId="urn:microsoft.com/office/officeart/2018/5/layout/CenteredIconLabelDescriptionList"/>
    <dgm:cxn modelId="{ABD336ED-2DDF-48EA-B697-669EB7521F8D}" srcId="{920EAF64-0DF6-4A7F-BE5C-78AC7CF27C1D}" destId="{D38D5847-C918-4749-9570-B5C983DDF908}" srcOrd="1" destOrd="0" parTransId="{02E83EC4-2675-4253-9EED-DE8BE23B58F9}" sibTransId="{63D8D4D2-28CB-47D4-9FE4-7513AA6DD3AE}"/>
    <dgm:cxn modelId="{30794B50-ABCB-4B2B-8EF2-51CAB94C22D9}" type="presParOf" srcId="{705D218F-344A-4027-AE90-219586A9E666}" destId="{8F56ED71-1D90-45BE-8A3C-815D852B8A19}" srcOrd="0" destOrd="0" presId="urn:microsoft.com/office/officeart/2018/5/layout/CenteredIconLabelDescriptionList"/>
    <dgm:cxn modelId="{AC084411-7321-4694-9307-318C5BC2AFD3}" type="presParOf" srcId="{8F56ED71-1D90-45BE-8A3C-815D852B8A19}" destId="{D9965FE0-529B-4E83-9B31-B47FCC013C6A}" srcOrd="0" destOrd="0" presId="urn:microsoft.com/office/officeart/2018/5/layout/CenteredIconLabelDescriptionList"/>
    <dgm:cxn modelId="{940B315C-FEF9-4395-91DF-CE61BA42089C}" type="presParOf" srcId="{8F56ED71-1D90-45BE-8A3C-815D852B8A19}" destId="{2502A1CD-3C8D-45E1-BF15-37A804F61112}" srcOrd="1" destOrd="0" presId="urn:microsoft.com/office/officeart/2018/5/layout/CenteredIconLabelDescriptionList"/>
    <dgm:cxn modelId="{73B3DB9E-501B-41EF-8074-FB3E102C362B}" type="presParOf" srcId="{8F56ED71-1D90-45BE-8A3C-815D852B8A19}" destId="{94E00D47-358D-4CB1-82C9-178103E93882}" srcOrd="2" destOrd="0" presId="urn:microsoft.com/office/officeart/2018/5/layout/CenteredIconLabelDescriptionList"/>
    <dgm:cxn modelId="{D560B921-A97F-4E06-9854-85473096DF8A}" type="presParOf" srcId="{8F56ED71-1D90-45BE-8A3C-815D852B8A19}" destId="{7BC9E112-DB38-4A6D-A78C-85CD2A98C44C}" srcOrd="3" destOrd="0" presId="urn:microsoft.com/office/officeart/2018/5/layout/CenteredIconLabelDescriptionList"/>
    <dgm:cxn modelId="{2DEE0328-E918-4F38-8DE0-903076B2F723}" type="presParOf" srcId="{8F56ED71-1D90-45BE-8A3C-815D852B8A19}" destId="{65FEA946-AE6F-4AC6-B2A9-DA4C9AD0EE6B}" srcOrd="4" destOrd="0" presId="urn:microsoft.com/office/officeart/2018/5/layout/CenteredIconLabelDescriptionList"/>
    <dgm:cxn modelId="{424A91A4-8EFF-4498-A363-AE6EAF3369A9}" type="presParOf" srcId="{705D218F-344A-4027-AE90-219586A9E666}" destId="{B116EB17-505D-4CED-81B4-C2C129750CD8}" srcOrd="1" destOrd="0" presId="urn:microsoft.com/office/officeart/2018/5/layout/CenteredIconLabelDescriptionList"/>
    <dgm:cxn modelId="{73AF216A-1237-4741-ADDF-564C018B4944}" type="presParOf" srcId="{705D218F-344A-4027-AE90-219586A9E666}" destId="{6B3565A8-AED6-4517-A95B-29A4BA44373B}" srcOrd="2" destOrd="0" presId="urn:microsoft.com/office/officeart/2018/5/layout/CenteredIconLabelDescriptionList"/>
    <dgm:cxn modelId="{83A7A28A-638D-4D8F-9B7C-8B59AFB39A1A}" type="presParOf" srcId="{6B3565A8-AED6-4517-A95B-29A4BA44373B}" destId="{A5A46FBC-7359-49DB-8FDD-1FEC45A44A08}" srcOrd="0" destOrd="0" presId="urn:microsoft.com/office/officeart/2018/5/layout/CenteredIconLabelDescriptionList"/>
    <dgm:cxn modelId="{BA0DA5EC-F83F-443A-9069-4AD979F35E08}" type="presParOf" srcId="{6B3565A8-AED6-4517-A95B-29A4BA44373B}" destId="{1ADDF9D5-A2E8-4770-A00B-8B25725DB985}" srcOrd="1" destOrd="0" presId="urn:microsoft.com/office/officeart/2018/5/layout/CenteredIconLabelDescriptionList"/>
    <dgm:cxn modelId="{9A7D168D-6131-432F-9E84-E3595E0FEEC3}" type="presParOf" srcId="{6B3565A8-AED6-4517-A95B-29A4BA44373B}" destId="{679E64C3-C1E6-410F-A72E-4691C5110B20}" srcOrd="2" destOrd="0" presId="urn:microsoft.com/office/officeart/2018/5/layout/CenteredIconLabelDescriptionList"/>
    <dgm:cxn modelId="{990B805A-6041-42C3-8210-070C25037202}" type="presParOf" srcId="{6B3565A8-AED6-4517-A95B-29A4BA44373B}" destId="{BC9C1FB1-7D48-46E0-A929-23B364DCE19C}" srcOrd="3" destOrd="0" presId="urn:microsoft.com/office/officeart/2018/5/layout/CenteredIconLabelDescriptionList"/>
    <dgm:cxn modelId="{F5D2C9A9-EE85-4697-8A28-91F657AE007D}" type="presParOf" srcId="{6B3565A8-AED6-4517-A95B-29A4BA44373B}" destId="{0894DC67-5C55-4F39-AB0B-1F5378901385}" srcOrd="4" destOrd="0" presId="urn:microsoft.com/office/officeart/2018/5/layout/CenteredIconLabelDescriptionList"/>
    <dgm:cxn modelId="{F8F28B95-B946-4005-87DE-F8A894C6E3DC}" type="presParOf" srcId="{705D218F-344A-4027-AE90-219586A9E666}" destId="{35CEEFE2-E570-48D0-B6F6-5221C67AE7C0}" srcOrd="3" destOrd="0" presId="urn:microsoft.com/office/officeart/2018/5/layout/CenteredIconLabelDescriptionList"/>
    <dgm:cxn modelId="{BB2F02A6-B4FF-4ED0-BD72-216BF5667895}" type="presParOf" srcId="{705D218F-344A-4027-AE90-219586A9E666}" destId="{02EB80F0-1D36-4628-ACDD-6392407466B0}" srcOrd="4" destOrd="0" presId="urn:microsoft.com/office/officeart/2018/5/layout/CenteredIconLabelDescriptionList"/>
    <dgm:cxn modelId="{0BC1CE1E-5AA1-4773-AD71-90FC729A18C4}" type="presParOf" srcId="{02EB80F0-1D36-4628-ACDD-6392407466B0}" destId="{3B61F54A-704B-4F5F-B126-99DC479B74BF}" srcOrd="0" destOrd="0" presId="urn:microsoft.com/office/officeart/2018/5/layout/CenteredIconLabelDescriptionList"/>
    <dgm:cxn modelId="{CF0E68A5-0BC7-49C4-A5E6-71FCE633AA42}" type="presParOf" srcId="{02EB80F0-1D36-4628-ACDD-6392407466B0}" destId="{6C824B06-3773-4DA7-A649-776C1056E1D3}" srcOrd="1" destOrd="0" presId="urn:microsoft.com/office/officeart/2018/5/layout/CenteredIconLabelDescriptionList"/>
    <dgm:cxn modelId="{92749C74-3DC3-4138-8D9E-97D2235A50D9}" type="presParOf" srcId="{02EB80F0-1D36-4628-ACDD-6392407466B0}" destId="{C4B482B8-FBAF-453F-80CF-4FBC8E3B1AD2}" srcOrd="2" destOrd="0" presId="urn:microsoft.com/office/officeart/2018/5/layout/CenteredIconLabelDescriptionList"/>
    <dgm:cxn modelId="{EB126D33-437A-42A8-BE2A-D7C63DA4077D}" type="presParOf" srcId="{02EB80F0-1D36-4628-ACDD-6392407466B0}" destId="{416C852C-6A2F-4782-BE35-ADE30F083790}" srcOrd="3" destOrd="0" presId="urn:microsoft.com/office/officeart/2018/5/layout/CenteredIconLabelDescriptionList"/>
    <dgm:cxn modelId="{10DAC38A-D594-48D0-A481-EB9738F0A4C4}" type="presParOf" srcId="{02EB80F0-1D36-4628-ACDD-6392407466B0}" destId="{FDC5069C-98CC-4AF9-921B-9C2C5F013C92}" srcOrd="4" destOrd="0" presId="urn:microsoft.com/office/officeart/2018/5/layout/CenteredIconLabelDescriptionList"/>
    <dgm:cxn modelId="{405F58CA-25E6-4794-9557-0415123A9C4B}" type="presParOf" srcId="{705D218F-344A-4027-AE90-219586A9E666}" destId="{62CE3D31-2EFE-4BF6-A7C1-602BF1142B74}" srcOrd="5" destOrd="0" presId="urn:microsoft.com/office/officeart/2018/5/layout/CenteredIconLabelDescriptionList"/>
    <dgm:cxn modelId="{097F7B3A-81A4-4FDA-B28A-BC5B996DFFB6}" type="presParOf" srcId="{705D218F-344A-4027-AE90-219586A9E666}" destId="{7998C3D1-EAA3-4B1B-AC06-F4D9E83F4793}" srcOrd="6" destOrd="0" presId="urn:microsoft.com/office/officeart/2018/5/layout/CenteredIconLabelDescriptionList"/>
    <dgm:cxn modelId="{308554C1-55C7-4058-BF24-D77B99BF3972}" type="presParOf" srcId="{7998C3D1-EAA3-4B1B-AC06-F4D9E83F4793}" destId="{1C1E17B3-B83A-4E53-83CB-AE6744EB3FF3}" srcOrd="0" destOrd="0" presId="urn:microsoft.com/office/officeart/2018/5/layout/CenteredIconLabelDescriptionList"/>
    <dgm:cxn modelId="{7052A8BA-3325-4052-B214-D9CFBC8C40C8}" type="presParOf" srcId="{7998C3D1-EAA3-4B1B-AC06-F4D9E83F4793}" destId="{9AC0CD8E-752A-43B7-BD9C-4AAE0AA4A6C3}" srcOrd="1" destOrd="0" presId="urn:microsoft.com/office/officeart/2018/5/layout/CenteredIconLabelDescriptionList"/>
    <dgm:cxn modelId="{C47FCFD1-D897-4AFD-BA82-46198281DC9C}" type="presParOf" srcId="{7998C3D1-EAA3-4B1B-AC06-F4D9E83F4793}" destId="{1E88ED10-C025-487B-871B-EF48A4CA12F0}" srcOrd="2" destOrd="0" presId="urn:microsoft.com/office/officeart/2018/5/layout/CenteredIconLabelDescriptionList"/>
    <dgm:cxn modelId="{4B6B7514-4D22-4A3B-A73A-8953D4313D39}" type="presParOf" srcId="{7998C3D1-EAA3-4B1B-AC06-F4D9E83F4793}" destId="{35006518-53E6-42CA-A4F5-0BA42E6D0977}" srcOrd="3" destOrd="0" presId="urn:microsoft.com/office/officeart/2018/5/layout/CenteredIconLabelDescriptionList"/>
    <dgm:cxn modelId="{20795783-9A88-4C0F-91E9-A41EB1E5C5EC}" type="presParOf" srcId="{7998C3D1-EAA3-4B1B-AC06-F4D9E83F4793}" destId="{B0B4F339-35B2-4FFA-88A2-492D9EA962EE}" srcOrd="4" destOrd="0" presId="urn:microsoft.com/office/officeart/2018/5/layout/CenteredIconLabelDescriptionList"/>
    <dgm:cxn modelId="{3DD7EF40-12D9-4282-A09C-77BE61774B20}" type="presParOf" srcId="{705D218F-344A-4027-AE90-219586A9E666}" destId="{2BE9C323-9031-49B0-9006-9BED4DED5EE0}" srcOrd="7" destOrd="0" presId="urn:microsoft.com/office/officeart/2018/5/layout/CenteredIconLabelDescriptionList"/>
    <dgm:cxn modelId="{38F0029B-56CF-4CBA-9E6A-750B77D847AB}" type="presParOf" srcId="{705D218F-344A-4027-AE90-219586A9E666}" destId="{4A69437F-0FA7-4F61-B439-5BC20051293A}" srcOrd="8" destOrd="0" presId="urn:microsoft.com/office/officeart/2018/5/layout/CenteredIconLabelDescriptionList"/>
    <dgm:cxn modelId="{E9D11DE1-85AC-4392-AA60-3B36F6A838E2}" type="presParOf" srcId="{4A69437F-0FA7-4F61-B439-5BC20051293A}" destId="{5340E551-F27B-4D0C-998E-2EF5B8DABDC3}" srcOrd="0" destOrd="0" presId="urn:microsoft.com/office/officeart/2018/5/layout/CenteredIconLabelDescriptionList"/>
    <dgm:cxn modelId="{45635AEB-7BA4-4596-8674-CEBFB8BD06D1}" type="presParOf" srcId="{4A69437F-0FA7-4F61-B439-5BC20051293A}" destId="{6995FE38-77D0-42D8-8246-7A7AB48F86C9}" srcOrd="1" destOrd="0" presId="urn:microsoft.com/office/officeart/2018/5/layout/CenteredIconLabelDescriptionList"/>
    <dgm:cxn modelId="{AD8ABE31-BE58-4844-A625-9313792F8D2C}" type="presParOf" srcId="{4A69437F-0FA7-4F61-B439-5BC20051293A}" destId="{CDC862B1-2797-4D6E-AD0C-29DA576717D7}" srcOrd="2" destOrd="0" presId="urn:microsoft.com/office/officeart/2018/5/layout/CenteredIconLabelDescriptionList"/>
    <dgm:cxn modelId="{FEC144AB-C241-48B8-B4AC-4995E90B3F3A}" type="presParOf" srcId="{4A69437F-0FA7-4F61-B439-5BC20051293A}" destId="{B0D4728D-2397-472F-828E-6260995769BF}" srcOrd="3" destOrd="0" presId="urn:microsoft.com/office/officeart/2018/5/layout/CenteredIconLabelDescriptionList"/>
    <dgm:cxn modelId="{9A88A109-A777-4349-B875-CFFE215E25BE}" type="presParOf" srcId="{4A69437F-0FA7-4F61-B439-5BC20051293A}" destId="{C51DC0E1-70F8-47C9-8D9A-27A93731C032}" srcOrd="4" destOrd="0" presId="urn:microsoft.com/office/officeart/2018/5/layout/CenteredIconLabelDescriptionList"/>
    <dgm:cxn modelId="{26FC0F3B-C203-459A-9D0D-A2B8B290CD3B}" type="presParOf" srcId="{705D218F-344A-4027-AE90-219586A9E666}" destId="{BEE156E0-250A-47F6-9D2F-20DEDB02CF69}" srcOrd="9" destOrd="0" presId="urn:microsoft.com/office/officeart/2018/5/layout/CenteredIconLabelDescriptionList"/>
    <dgm:cxn modelId="{F6922117-7C5C-4EFD-AAD8-3816FB9D5E24}" type="presParOf" srcId="{705D218F-344A-4027-AE90-219586A9E666}" destId="{5FC8541D-25A6-4D37-B284-D48DEA464F81}" srcOrd="10" destOrd="0" presId="urn:microsoft.com/office/officeart/2018/5/layout/CenteredIconLabelDescriptionList"/>
    <dgm:cxn modelId="{E1FA3F6B-2ED7-4306-9F85-9F7CF880EB70}" type="presParOf" srcId="{5FC8541D-25A6-4D37-B284-D48DEA464F81}" destId="{2DEB31F6-E096-4ACE-8F3E-975B85EE6EC7}" srcOrd="0" destOrd="0" presId="urn:microsoft.com/office/officeart/2018/5/layout/CenteredIconLabelDescriptionList"/>
    <dgm:cxn modelId="{BFC53738-67AC-4D92-B150-B8F52BFCD93C}" type="presParOf" srcId="{5FC8541D-25A6-4D37-B284-D48DEA464F81}" destId="{409205E1-3F7B-4D99-8954-57882B0F57E6}" srcOrd="1" destOrd="0" presId="urn:microsoft.com/office/officeart/2018/5/layout/CenteredIconLabelDescriptionList"/>
    <dgm:cxn modelId="{4FC88036-939E-41FF-B51B-064AB05E0E50}" type="presParOf" srcId="{5FC8541D-25A6-4D37-B284-D48DEA464F81}" destId="{5EDFD1CE-A3C8-4A71-8B88-D032004E25DE}" srcOrd="2" destOrd="0" presId="urn:microsoft.com/office/officeart/2018/5/layout/CenteredIconLabelDescriptionList"/>
    <dgm:cxn modelId="{4890B5B7-7CEF-4B58-8DE7-DCCF2FFCED54}" type="presParOf" srcId="{5FC8541D-25A6-4D37-B284-D48DEA464F81}" destId="{AF502E3F-6C03-487C-8890-ED297A8F89F3}" srcOrd="3" destOrd="0" presId="urn:microsoft.com/office/officeart/2018/5/layout/CenteredIconLabelDescriptionList"/>
    <dgm:cxn modelId="{42F632E7-6991-427A-8DCD-BAE87C0B89A9}" type="presParOf" srcId="{5FC8541D-25A6-4D37-B284-D48DEA464F81}" destId="{046AD3E2-1B6E-4BC5-AAEA-5A1EE3F4E2BC}"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2EAA78-C05E-4C50-8926-3C284A27A17E}" type="doc">
      <dgm:prSet loTypeId="urn:microsoft.com/office/officeart/2018/5/layout/CenteredIconLabelDescriptionList" loCatId="icon" qsTypeId="urn:microsoft.com/office/officeart/2005/8/quickstyle/simple1" qsCatId="simple" csTypeId="urn:microsoft.com/office/officeart/2018/5/colors/Iconchunking_neutralbg_accent5_2" csCatId="accent5" phldr="1"/>
      <dgm:spPr/>
      <dgm:t>
        <a:bodyPr/>
        <a:lstStyle/>
        <a:p>
          <a:endParaRPr lang="en-US"/>
        </a:p>
      </dgm:t>
    </dgm:pt>
    <dgm:pt modelId="{FEDF2E58-A141-4611-AFEE-15F2249825FE}">
      <dgm:prSet custT="1"/>
      <dgm:spPr/>
      <dgm:t>
        <a:bodyPr/>
        <a:lstStyle/>
        <a:p>
          <a:pPr>
            <a:lnSpc>
              <a:spcPct val="100000"/>
            </a:lnSpc>
          </a:pPr>
          <a:r>
            <a:rPr lang="en-US" sz="2000" b="1" dirty="0"/>
            <a:t>Remove spouse from insurance and give employer ex- spouse’s address for COBRA notice</a:t>
          </a:r>
        </a:p>
        <a:p>
          <a:pPr>
            <a:lnSpc>
              <a:spcPct val="100000"/>
            </a:lnSpc>
          </a:pPr>
          <a:r>
            <a:rPr lang="en-US" sz="2000" b="1" dirty="0"/>
            <a:t>Change beneficiaries on employment-related benefits, including life insurance, 401(k)</a:t>
          </a:r>
        </a:p>
        <a:p>
          <a:pPr>
            <a:lnSpc>
              <a:spcPct val="100000"/>
            </a:lnSpc>
          </a:pPr>
          <a:r>
            <a:rPr lang="en-US" sz="2000" b="1" dirty="0"/>
            <a:t>Complete and return new beneficiary forms as directed by employer</a:t>
          </a:r>
        </a:p>
      </dgm:t>
    </dgm:pt>
    <dgm:pt modelId="{A39B16C8-A8C0-49B6-A704-B7BC6AC1E17C}" type="parTrans" cxnId="{586DD676-8E23-461D-A991-EF9DA65F45ED}">
      <dgm:prSet/>
      <dgm:spPr/>
      <dgm:t>
        <a:bodyPr/>
        <a:lstStyle/>
        <a:p>
          <a:endParaRPr lang="en-US"/>
        </a:p>
      </dgm:t>
    </dgm:pt>
    <dgm:pt modelId="{BE277CF3-0FF4-4EE4-83E2-C788CD356034}" type="sibTrans" cxnId="{586DD676-8E23-461D-A991-EF9DA65F45ED}">
      <dgm:prSet/>
      <dgm:spPr/>
      <dgm:t>
        <a:bodyPr/>
        <a:lstStyle/>
        <a:p>
          <a:endParaRPr lang="en-US"/>
        </a:p>
      </dgm:t>
    </dgm:pt>
    <dgm:pt modelId="{95D22F4D-0BBE-400B-8D76-6A86ECDD723E}">
      <dgm:prSet custT="1"/>
      <dgm:spPr/>
      <dgm:t>
        <a:bodyPr/>
        <a:lstStyle/>
        <a:p>
          <a:pPr>
            <a:lnSpc>
              <a:spcPct val="100000"/>
            </a:lnSpc>
            <a:defRPr b="1"/>
          </a:pPr>
          <a:endParaRPr lang="en-US" sz="1400" dirty="0"/>
        </a:p>
        <a:p>
          <a:pPr>
            <a:lnSpc>
              <a:spcPct val="100000"/>
            </a:lnSpc>
            <a:defRPr b="1"/>
          </a:pPr>
          <a:endParaRPr lang="en-US" sz="1400" dirty="0"/>
        </a:p>
        <a:p>
          <a:pPr>
            <a:lnSpc>
              <a:spcPct val="100000"/>
            </a:lnSpc>
            <a:defRPr b="1"/>
          </a:pPr>
          <a:r>
            <a:rPr lang="en-US" sz="2000" dirty="0"/>
            <a:t>Change homeowner and auto insurance policies to the name of the party awarded the property</a:t>
          </a:r>
        </a:p>
      </dgm:t>
    </dgm:pt>
    <dgm:pt modelId="{F2AED622-E63D-4DEE-8C54-F2CFC7E0CADB}" type="parTrans" cxnId="{A1E9AFD0-AAAC-4821-A37A-4548CB82AB53}">
      <dgm:prSet/>
      <dgm:spPr/>
      <dgm:t>
        <a:bodyPr/>
        <a:lstStyle/>
        <a:p>
          <a:endParaRPr lang="en-US"/>
        </a:p>
      </dgm:t>
    </dgm:pt>
    <dgm:pt modelId="{12651375-5DD6-4283-9DCB-B99EABB0CA7A}" type="sibTrans" cxnId="{A1E9AFD0-AAAC-4821-A37A-4548CB82AB53}">
      <dgm:prSet/>
      <dgm:spPr/>
      <dgm:t>
        <a:bodyPr/>
        <a:lstStyle/>
        <a:p>
          <a:endParaRPr lang="en-US"/>
        </a:p>
      </dgm:t>
    </dgm:pt>
    <dgm:pt modelId="{92967706-F208-4B36-923E-F964C2E36B8E}">
      <dgm:prSet custT="1"/>
      <dgm:spPr/>
      <dgm:t>
        <a:bodyPr/>
        <a:lstStyle/>
        <a:p>
          <a:pPr>
            <a:lnSpc>
              <a:spcPct val="100000"/>
            </a:lnSpc>
            <a:defRPr b="1"/>
          </a:pPr>
          <a:endParaRPr lang="en-US" sz="2500" dirty="0"/>
        </a:p>
        <a:p>
          <a:pPr>
            <a:lnSpc>
              <a:spcPct val="100000"/>
            </a:lnSpc>
            <a:defRPr b="1"/>
          </a:pPr>
          <a:r>
            <a:rPr lang="en-US" sz="2000" dirty="0"/>
            <a:t>Get QDRO if there are retirement benefits to be divided</a:t>
          </a:r>
        </a:p>
      </dgm:t>
    </dgm:pt>
    <dgm:pt modelId="{068DBA45-3CD4-4F60-BA52-22974F130B16}" type="parTrans" cxnId="{B20AFD39-A401-4260-BC8B-3A6E97525036}">
      <dgm:prSet/>
      <dgm:spPr/>
      <dgm:t>
        <a:bodyPr/>
        <a:lstStyle/>
        <a:p>
          <a:endParaRPr lang="en-US"/>
        </a:p>
      </dgm:t>
    </dgm:pt>
    <dgm:pt modelId="{88452EDD-BC02-48B5-B830-7D735881A327}" type="sibTrans" cxnId="{B20AFD39-A401-4260-BC8B-3A6E97525036}">
      <dgm:prSet/>
      <dgm:spPr/>
      <dgm:t>
        <a:bodyPr/>
        <a:lstStyle/>
        <a:p>
          <a:endParaRPr lang="en-US"/>
        </a:p>
      </dgm:t>
    </dgm:pt>
    <dgm:pt modelId="{BE97F6EC-D62E-4DA6-B95E-1BE2EAAB3E86}">
      <dgm:prSet custT="1"/>
      <dgm:spPr/>
      <dgm:t>
        <a:bodyPr/>
        <a:lstStyle/>
        <a:p>
          <a:pPr>
            <a:lnSpc>
              <a:spcPct val="100000"/>
            </a:lnSpc>
            <a:defRPr b="1"/>
          </a:pPr>
          <a:endParaRPr lang="en-US" sz="2000" dirty="0"/>
        </a:p>
      </dgm:t>
    </dgm:pt>
    <dgm:pt modelId="{A146554D-A9DD-4A21-A471-6F35EDF77E66}" type="sibTrans" cxnId="{4A475CB2-4906-4EF3-8A83-3BB99662D12E}">
      <dgm:prSet/>
      <dgm:spPr/>
      <dgm:t>
        <a:bodyPr/>
        <a:lstStyle/>
        <a:p>
          <a:endParaRPr lang="en-US"/>
        </a:p>
      </dgm:t>
    </dgm:pt>
    <dgm:pt modelId="{41DBA01B-D003-40D1-A4C2-4F4ECCDC0CE8}" type="parTrans" cxnId="{4A475CB2-4906-4EF3-8A83-3BB99662D12E}">
      <dgm:prSet/>
      <dgm:spPr/>
      <dgm:t>
        <a:bodyPr/>
        <a:lstStyle/>
        <a:p>
          <a:endParaRPr lang="en-US"/>
        </a:p>
      </dgm:t>
    </dgm:pt>
    <dgm:pt modelId="{B9EF3CEB-0FC9-4014-9C7A-36DBC7341D75}" type="pres">
      <dgm:prSet presAssocID="{B82EAA78-C05E-4C50-8926-3C284A27A17E}" presName="root" presStyleCnt="0">
        <dgm:presLayoutVars>
          <dgm:dir/>
          <dgm:resizeHandles val="exact"/>
        </dgm:presLayoutVars>
      </dgm:prSet>
      <dgm:spPr/>
    </dgm:pt>
    <dgm:pt modelId="{0B853A44-20F1-483D-9458-AFF148365672}" type="pres">
      <dgm:prSet presAssocID="{BE97F6EC-D62E-4DA6-B95E-1BE2EAAB3E86}" presName="compNode" presStyleCnt="0"/>
      <dgm:spPr/>
    </dgm:pt>
    <dgm:pt modelId="{28E7E474-4534-491E-BB79-FF0DDEA17891}" type="pres">
      <dgm:prSet presAssocID="{BE97F6EC-D62E-4DA6-B95E-1BE2EAAB3E86}" presName="iconRect" presStyleLbl="node1" presStyleIdx="0" presStyleCnt="3" custLinFactNeighborX="-5199" custLinFactNeighborY="2055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5B3A272D-E638-4798-A8C3-3CA8CEACB7ED}" type="pres">
      <dgm:prSet presAssocID="{BE97F6EC-D62E-4DA6-B95E-1BE2EAAB3E86}" presName="iconSpace" presStyleCnt="0"/>
      <dgm:spPr/>
    </dgm:pt>
    <dgm:pt modelId="{56F5E161-B014-461E-B268-CDD12A1AF97B}" type="pres">
      <dgm:prSet presAssocID="{BE97F6EC-D62E-4DA6-B95E-1BE2EAAB3E86}" presName="parTx" presStyleLbl="revTx" presStyleIdx="0" presStyleCnt="6">
        <dgm:presLayoutVars>
          <dgm:chMax val="0"/>
          <dgm:chPref val="0"/>
        </dgm:presLayoutVars>
      </dgm:prSet>
      <dgm:spPr/>
    </dgm:pt>
    <dgm:pt modelId="{7F08E6DF-93DF-4705-B6A5-8BC378C8B12C}" type="pres">
      <dgm:prSet presAssocID="{BE97F6EC-D62E-4DA6-B95E-1BE2EAAB3E86}" presName="txSpace" presStyleCnt="0"/>
      <dgm:spPr/>
    </dgm:pt>
    <dgm:pt modelId="{8AF3F112-B0A0-41F2-900A-9955B8AB8346}" type="pres">
      <dgm:prSet presAssocID="{BE97F6EC-D62E-4DA6-B95E-1BE2EAAB3E86}" presName="desTx" presStyleLbl="revTx" presStyleIdx="1" presStyleCnt="6" custLinFactNeighborX="-43" custLinFactNeighborY="-38333">
        <dgm:presLayoutVars/>
      </dgm:prSet>
      <dgm:spPr/>
    </dgm:pt>
    <dgm:pt modelId="{3097A647-0F5B-4E4E-B8B5-BA454C325C1D}" type="pres">
      <dgm:prSet presAssocID="{A146554D-A9DD-4A21-A471-6F35EDF77E66}" presName="sibTrans" presStyleCnt="0"/>
      <dgm:spPr/>
    </dgm:pt>
    <dgm:pt modelId="{49A3890D-974D-46CF-898D-8EA6B416E913}" type="pres">
      <dgm:prSet presAssocID="{95D22F4D-0BBE-400B-8D76-6A86ECDD723E}" presName="compNode" presStyleCnt="0"/>
      <dgm:spPr/>
    </dgm:pt>
    <dgm:pt modelId="{6F5B0A18-C43E-462D-A6D0-F6A193CA63B3}" type="pres">
      <dgm:prSet presAssocID="{95D22F4D-0BBE-400B-8D76-6A86ECDD723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8AE94925-D8AA-45E6-AB8B-011C52A280AC}" type="pres">
      <dgm:prSet presAssocID="{95D22F4D-0BBE-400B-8D76-6A86ECDD723E}" presName="iconSpace" presStyleCnt="0"/>
      <dgm:spPr/>
    </dgm:pt>
    <dgm:pt modelId="{FFEA3441-1B24-4E71-A98C-F9E4291F6669}" type="pres">
      <dgm:prSet presAssocID="{95D22F4D-0BBE-400B-8D76-6A86ECDD723E}" presName="parTx" presStyleLbl="revTx" presStyleIdx="2" presStyleCnt="6" custScaleX="124051" custScaleY="370341" custLinFactNeighborX="3639" custLinFactNeighborY="55012">
        <dgm:presLayoutVars>
          <dgm:chMax val="0"/>
          <dgm:chPref val="0"/>
        </dgm:presLayoutVars>
      </dgm:prSet>
      <dgm:spPr/>
    </dgm:pt>
    <dgm:pt modelId="{7B3404D9-06A8-4C73-B020-6D2C9EC8F6E0}" type="pres">
      <dgm:prSet presAssocID="{95D22F4D-0BBE-400B-8D76-6A86ECDD723E}" presName="txSpace" presStyleCnt="0"/>
      <dgm:spPr/>
    </dgm:pt>
    <dgm:pt modelId="{44504B9F-8579-4399-B8F5-F89E8AE235C5}" type="pres">
      <dgm:prSet presAssocID="{95D22F4D-0BBE-400B-8D76-6A86ECDD723E}" presName="desTx" presStyleLbl="revTx" presStyleIdx="3" presStyleCnt="6" custLinFactNeighborX="-26365" custLinFactNeighborY="5858">
        <dgm:presLayoutVars/>
      </dgm:prSet>
      <dgm:spPr/>
    </dgm:pt>
    <dgm:pt modelId="{162AF2CC-23F6-4F22-A107-259F29157446}" type="pres">
      <dgm:prSet presAssocID="{12651375-5DD6-4283-9DCB-B99EABB0CA7A}" presName="sibTrans" presStyleCnt="0"/>
      <dgm:spPr/>
    </dgm:pt>
    <dgm:pt modelId="{1C113C2B-42F0-43F7-91B2-2A9AE2AE573E}" type="pres">
      <dgm:prSet presAssocID="{92967706-F208-4B36-923E-F964C2E36B8E}" presName="compNode" presStyleCnt="0"/>
      <dgm:spPr/>
    </dgm:pt>
    <dgm:pt modelId="{9340A163-60F8-40B3-B188-A6185830D581}" type="pres">
      <dgm:prSet presAssocID="{92967706-F208-4B36-923E-F964C2E36B8E}" presName="iconRect" presStyleLbl="node1" presStyleIdx="2" presStyleCnt="3" custLinFactNeighborX="-22872" custLinFactNeighborY="4426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4F981425-1E8F-437C-A1F7-4044E3535577}" type="pres">
      <dgm:prSet presAssocID="{92967706-F208-4B36-923E-F964C2E36B8E}" presName="iconSpace" presStyleCnt="0"/>
      <dgm:spPr/>
    </dgm:pt>
    <dgm:pt modelId="{C45E9DAF-9634-4F1D-ABAE-AFC25FA0F6EA}" type="pres">
      <dgm:prSet presAssocID="{92967706-F208-4B36-923E-F964C2E36B8E}" presName="parTx" presStyleLbl="revTx" presStyleIdx="4" presStyleCnt="6" custScaleY="196860" custLinFactNeighborX="-5459" custLinFactNeighborY="13845">
        <dgm:presLayoutVars>
          <dgm:chMax val="0"/>
          <dgm:chPref val="0"/>
        </dgm:presLayoutVars>
      </dgm:prSet>
      <dgm:spPr/>
    </dgm:pt>
    <dgm:pt modelId="{8F8025A3-BF1A-474E-939E-732070C4C21F}" type="pres">
      <dgm:prSet presAssocID="{92967706-F208-4B36-923E-F964C2E36B8E}" presName="txSpace" presStyleCnt="0"/>
      <dgm:spPr/>
    </dgm:pt>
    <dgm:pt modelId="{1E9C497D-BBD4-41B0-9BE6-17680BE82695}" type="pres">
      <dgm:prSet presAssocID="{92967706-F208-4B36-923E-F964C2E36B8E}" presName="desTx" presStyleLbl="revTx" presStyleIdx="5" presStyleCnt="6">
        <dgm:presLayoutVars/>
      </dgm:prSet>
      <dgm:spPr/>
    </dgm:pt>
  </dgm:ptLst>
  <dgm:cxnLst>
    <dgm:cxn modelId="{36238919-17EE-4F36-9179-AA8D5AFA9F05}" type="presOf" srcId="{95D22F4D-0BBE-400B-8D76-6A86ECDD723E}" destId="{FFEA3441-1B24-4E71-A98C-F9E4291F6669}" srcOrd="0" destOrd="0" presId="urn:microsoft.com/office/officeart/2018/5/layout/CenteredIconLabelDescriptionList"/>
    <dgm:cxn modelId="{B20AFD39-A401-4260-BC8B-3A6E97525036}" srcId="{B82EAA78-C05E-4C50-8926-3C284A27A17E}" destId="{92967706-F208-4B36-923E-F964C2E36B8E}" srcOrd="2" destOrd="0" parTransId="{068DBA45-3CD4-4F60-BA52-22974F130B16}" sibTransId="{88452EDD-BC02-48B5-B830-7D735881A327}"/>
    <dgm:cxn modelId="{16917F3B-D73E-4A53-AD4A-16E5D182CEF4}" type="presOf" srcId="{92967706-F208-4B36-923E-F964C2E36B8E}" destId="{C45E9DAF-9634-4F1D-ABAE-AFC25FA0F6EA}" srcOrd="0" destOrd="0" presId="urn:microsoft.com/office/officeart/2018/5/layout/CenteredIconLabelDescriptionList"/>
    <dgm:cxn modelId="{3EBF2942-AF10-4E64-BF69-D757CA302438}" type="presOf" srcId="{B82EAA78-C05E-4C50-8926-3C284A27A17E}" destId="{B9EF3CEB-0FC9-4014-9C7A-36DBC7341D75}" srcOrd="0" destOrd="0" presId="urn:microsoft.com/office/officeart/2018/5/layout/CenteredIconLabelDescriptionList"/>
    <dgm:cxn modelId="{0C9DF44B-626D-4EF0-8202-9916C3052FB5}" type="presOf" srcId="{BE97F6EC-D62E-4DA6-B95E-1BE2EAAB3E86}" destId="{56F5E161-B014-461E-B268-CDD12A1AF97B}" srcOrd="0" destOrd="0" presId="urn:microsoft.com/office/officeart/2018/5/layout/CenteredIconLabelDescriptionList"/>
    <dgm:cxn modelId="{586DD676-8E23-461D-A991-EF9DA65F45ED}" srcId="{BE97F6EC-D62E-4DA6-B95E-1BE2EAAB3E86}" destId="{FEDF2E58-A141-4611-AFEE-15F2249825FE}" srcOrd="0" destOrd="0" parTransId="{A39B16C8-A8C0-49B6-A704-B7BC6AC1E17C}" sibTransId="{BE277CF3-0FF4-4EE4-83E2-C788CD356034}"/>
    <dgm:cxn modelId="{4A475CB2-4906-4EF3-8A83-3BB99662D12E}" srcId="{B82EAA78-C05E-4C50-8926-3C284A27A17E}" destId="{BE97F6EC-D62E-4DA6-B95E-1BE2EAAB3E86}" srcOrd="0" destOrd="0" parTransId="{41DBA01B-D003-40D1-A4C2-4F4ECCDC0CE8}" sibTransId="{A146554D-A9DD-4A21-A471-6F35EDF77E66}"/>
    <dgm:cxn modelId="{F819F8CE-6B62-4714-AD76-8E5751F94E07}" type="presOf" srcId="{FEDF2E58-A141-4611-AFEE-15F2249825FE}" destId="{8AF3F112-B0A0-41F2-900A-9955B8AB8346}" srcOrd="0" destOrd="0" presId="urn:microsoft.com/office/officeart/2018/5/layout/CenteredIconLabelDescriptionList"/>
    <dgm:cxn modelId="{A1E9AFD0-AAAC-4821-A37A-4548CB82AB53}" srcId="{B82EAA78-C05E-4C50-8926-3C284A27A17E}" destId="{95D22F4D-0BBE-400B-8D76-6A86ECDD723E}" srcOrd="1" destOrd="0" parTransId="{F2AED622-E63D-4DEE-8C54-F2CFC7E0CADB}" sibTransId="{12651375-5DD6-4283-9DCB-B99EABB0CA7A}"/>
    <dgm:cxn modelId="{84B5CC69-04E4-4FA6-B7F3-D19B792A0ED2}" type="presParOf" srcId="{B9EF3CEB-0FC9-4014-9C7A-36DBC7341D75}" destId="{0B853A44-20F1-483D-9458-AFF148365672}" srcOrd="0" destOrd="0" presId="urn:microsoft.com/office/officeart/2018/5/layout/CenteredIconLabelDescriptionList"/>
    <dgm:cxn modelId="{3F25EAA6-6735-4ADE-9924-576B26EBB8F7}" type="presParOf" srcId="{0B853A44-20F1-483D-9458-AFF148365672}" destId="{28E7E474-4534-491E-BB79-FF0DDEA17891}" srcOrd="0" destOrd="0" presId="urn:microsoft.com/office/officeart/2018/5/layout/CenteredIconLabelDescriptionList"/>
    <dgm:cxn modelId="{B08CEF06-3D1C-4A57-AEB9-E77645BEED25}" type="presParOf" srcId="{0B853A44-20F1-483D-9458-AFF148365672}" destId="{5B3A272D-E638-4798-A8C3-3CA8CEACB7ED}" srcOrd="1" destOrd="0" presId="urn:microsoft.com/office/officeart/2018/5/layout/CenteredIconLabelDescriptionList"/>
    <dgm:cxn modelId="{3CF81627-AA32-4008-8E0F-88AF38F60414}" type="presParOf" srcId="{0B853A44-20F1-483D-9458-AFF148365672}" destId="{56F5E161-B014-461E-B268-CDD12A1AF97B}" srcOrd="2" destOrd="0" presId="urn:microsoft.com/office/officeart/2018/5/layout/CenteredIconLabelDescriptionList"/>
    <dgm:cxn modelId="{3942DC30-22F9-44E5-837C-BCE80DB205F0}" type="presParOf" srcId="{0B853A44-20F1-483D-9458-AFF148365672}" destId="{7F08E6DF-93DF-4705-B6A5-8BC378C8B12C}" srcOrd="3" destOrd="0" presId="urn:microsoft.com/office/officeart/2018/5/layout/CenteredIconLabelDescriptionList"/>
    <dgm:cxn modelId="{5402C61B-9B10-45D4-8D10-3FF6285F4DEA}" type="presParOf" srcId="{0B853A44-20F1-483D-9458-AFF148365672}" destId="{8AF3F112-B0A0-41F2-900A-9955B8AB8346}" srcOrd="4" destOrd="0" presId="urn:microsoft.com/office/officeart/2018/5/layout/CenteredIconLabelDescriptionList"/>
    <dgm:cxn modelId="{B91BB2F9-D36E-45EA-BE4F-2A8A49374295}" type="presParOf" srcId="{B9EF3CEB-0FC9-4014-9C7A-36DBC7341D75}" destId="{3097A647-0F5B-4E4E-B8B5-BA454C325C1D}" srcOrd="1" destOrd="0" presId="urn:microsoft.com/office/officeart/2018/5/layout/CenteredIconLabelDescriptionList"/>
    <dgm:cxn modelId="{BE521BCD-B444-4CD3-B511-307F723ED00E}" type="presParOf" srcId="{B9EF3CEB-0FC9-4014-9C7A-36DBC7341D75}" destId="{49A3890D-974D-46CF-898D-8EA6B416E913}" srcOrd="2" destOrd="0" presId="urn:microsoft.com/office/officeart/2018/5/layout/CenteredIconLabelDescriptionList"/>
    <dgm:cxn modelId="{4DB8B7A6-9B91-4105-BB11-2CDF34DA2B7F}" type="presParOf" srcId="{49A3890D-974D-46CF-898D-8EA6B416E913}" destId="{6F5B0A18-C43E-462D-A6D0-F6A193CA63B3}" srcOrd="0" destOrd="0" presId="urn:microsoft.com/office/officeart/2018/5/layout/CenteredIconLabelDescriptionList"/>
    <dgm:cxn modelId="{6AF57EF2-4B0D-4E13-A969-D0CB81A05E37}" type="presParOf" srcId="{49A3890D-974D-46CF-898D-8EA6B416E913}" destId="{8AE94925-D8AA-45E6-AB8B-011C52A280AC}" srcOrd="1" destOrd="0" presId="urn:microsoft.com/office/officeart/2018/5/layout/CenteredIconLabelDescriptionList"/>
    <dgm:cxn modelId="{C7288EB2-A8FE-4D06-8BE5-ECEABBF3C02B}" type="presParOf" srcId="{49A3890D-974D-46CF-898D-8EA6B416E913}" destId="{FFEA3441-1B24-4E71-A98C-F9E4291F6669}" srcOrd="2" destOrd="0" presId="urn:microsoft.com/office/officeart/2018/5/layout/CenteredIconLabelDescriptionList"/>
    <dgm:cxn modelId="{1A2FC29D-1131-4A6A-877E-926265253860}" type="presParOf" srcId="{49A3890D-974D-46CF-898D-8EA6B416E913}" destId="{7B3404D9-06A8-4C73-B020-6D2C9EC8F6E0}" srcOrd="3" destOrd="0" presId="urn:microsoft.com/office/officeart/2018/5/layout/CenteredIconLabelDescriptionList"/>
    <dgm:cxn modelId="{EA5538B1-50BC-4E01-B3FA-1C9275A63C2F}" type="presParOf" srcId="{49A3890D-974D-46CF-898D-8EA6B416E913}" destId="{44504B9F-8579-4399-B8F5-F89E8AE235C5}" srcOrd="4" destOrd="0" presId="urn:microsoft.com/office/officeart/2018/5/layout/CenteredIconLabelDescriptionList"/>
    <dgm:cxn modelId="{47C0BDF9-A50A-44E8-83F5-F967AEA06C5D}" type="presParOf" srcId="{B9EF3CEB-0FC9-4014-9C7A-36DBC7341D75}" destId="{162AF2CC-23F6-4F22-A107-259F29157446}" srcOrd="3" destOrd="0" presId="urn:microsoft.com/office/officeart/2018/5/layout/CenteredIconLabelDescriptionList"/>
    <dgm:cxn modelId="{AF664FFF-FC62-4BDE-96D2-7821725861F1}" type="presParOf" srcId="{B9EF3CEB-0FC9-4014-9C7A-36DBC7341D75}" destId="{1C113C2B-42F0-43F7-91B2-2A9AE2AE573E}" srcOrd="4" destOrd="0" presId="urn:microsoft.com/office/officeart/2018/5/layout/CenteredIconLabelDescriptionList"/>
    <dgm:cxn modelId="{147D91CA-80CB-4769-BAD9-77BA803ACAE3}" type="presParOf" srcId="{1C113C2B-42F0-43F7-91B2-2A9AE2AE573E}" destId="{9340A163-60F8-40B3-B188-A6185830D581}" srcOrd="0" destOrd="0" presId="urn:microsoft.com/office/officeart/2018/5/layout/CenteredIconLabelDescriptionList"/>
    <dgm:cxn modelId="{D82644BF-B9E0-4064-BEE5-96871107EBE6}" type="presParOf" srcId="{1C113C2B-42F0-43F7-91B2-2A9AE2AE573E}" destId="{4F981425-1E8F-437C-A1F7-4044E3535577}" srcOrd="1" destOrd="0" presId="urn:microsoft.com/office/officeart/2018/5/layout/CenteredIconLabelDescriptionList"/>
    <dgm:cxn modelId="{8C153814-A060-406D-BF63-00971919051E}" type="presParOf" srcId="{1C113C2B-42F0-43F7-91B2-2A9AE2AE573E}" destId="{C45E9DAF-9634-4F1D-ABAE-AFC25FA0F6EA}" srcOrd="2" destOrd="0" presId="urn:microsoft.com/office/officeart/2018/5/layout/CenteredIconLabelDescriptionList"/>
    <dgm:cxn modelId="{CBD531EA-94F1-46D0-851B-D08DB5BC083B}" type="presParOf" srcId="{1C113C2B-42F0-43F7-91B2-2A9AE2AE573E}" destId="{8F8025A3-BF1A-474E-939E-732070C4C21F}" srcOrd="3" destOrd="0" presId="urn:microsoft.com/office/officeart/2018/5/layout/CenteredIconLabelDescriptionList"/>
    <dgm:cxn modelId="{D2FDC1E2-6A8A-4C64-A2F7-35595852994E}" type="presParOf" srcId="{1C113C2B-42F0-43F7-91B2-2A9AE2AE573E}" destId="{1E9C497D-BBD4-41B0-9BE6-17680BE8269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70E912-AECF-4CF7-A79B-1C3BB7C9F1BD}" type="doc">
      <dgm:prSet loTypeId="urn:microsoft.com/office/officeart/2018/2/layout/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D1BAAEE3-A011-43A8-8889-83EEAEA84688}">
      <dgm:prSet custT="1"/>
      <dgm:spPr/>
      <dgm:t>
        <a:bodyPr/>
        <a:lstStyle/>
        <a:p>
          <a:pPr>
            <a:defRPr b="1"/>
          </a:pPr>
          <a:r>
            <a:rPr lang="en-US" sz="1400" dirty="0"/>
            <a:t>Rules vary from state to state</a:t>
          </a:r>
        </a:p>
        <a:p>
          <a:pPr>
            <a:defRPr b="1"/>
          </a:pPr>
          <a:r>
            <a:rPr lang="en-US" sz="1400" dirty="0"/>
            <a:t>Consult with your Plan attorney for process rules in your state</a:t>
          </a:r>
        </a:p>
      </dgm:t>
    </dgm:pt>
    <dgm:pt modelId="{41AF1C6D-389B-490A-A52B-1446C8EC9419}" type="parTrans" cxnId="{2659C753-A462-44B9-9584-A47CC76FA334}">
      <dgm:prSet/>
      <dgm:spPr/>
      <dgm:t>
        <a:bodyPr/>
        <a:lstStyle/>
        <a:p>
          <a:endParaRPr lang="en-US"/>
        </a:p>
      </dgm:t>
    </dgm:pt>
    <dgm:pt modelId="{879863EA-0F2B-4570-91A4-69563D87811D}" type="sibTrans" cxnId="{2659C753-A462-44B9-9584-A47CC76FA334}">
      <dgm:prSet/>
      <dgm:spPr/>
      <dgm:t>
        <a:bodyPr/>
        <a:lstStyle/>
        <a:p>
          <a:endParaRPr lang="en-US"/>
        </a:p>
      </dgm:t>
    </dgm:pt>
    <dgm:pt modelId="{B2AC8EED-0B60-43AD-9CCA-5591FB2A7942}">
      <dgm:prSet/>
      <dgm:spPr/>
      <dgm:t>
        <a:bodyPr/>
        <a:lstStyle/>
        <a:p>
          <a:pPr>
            <a:defRPr b="1"/>
          </a:pPr>
          <a:r>
            <a:rPr lang="en-US" dirty="0"/>
            <a:t>Divorce petition or complaint is prepared and filed with the court. It  usually includes:</a:t>
          </a:r>
        </a:p>
        <a:p>
          <a:pPr>
            <a:defRPr b="1"/>
          </a:pPr>
          <a:endParaRPr lang="en-US" dirty="0"/>
        </a:p>
      </dgm:t>
    </dgm:pt>
    <dgm:pt modelId="{88125716-45E1-4CEE-A20F-05C5510F651E}" type="parTrans" cxnId="{03DEFDBF-FE51-4885-A8A1-387A21AA335F}">
      <dgm:prSet/>
      <dgm:spPr/>
      <dgm:t>
        <a:bodyPr/>
        <a:lstStyle/>
        <a:p>
          <a:endParaRPr lang="en-US"/>
        </a:p>
      </dgm:t>
    </dgm:pt>
    <dgm:pt modelId="{DFC45244-61F7-4FF2-8F01-6801881B5A8F}" type="sibTrans" cxnId="{03DEFDBF-FE51-4885-A8A1-387A21AA335F}">
      <dgm:prSet/>
      <dgm:spPr/>
      <dgm:t>
        <a:bodyPr/>
        <a:lstStyle/>
        <a:p>
          <a:endParaRPr lang="en-US"/>
        </a:p>
      </dgm:t>
    </dgm:pt>
    <dgm:pt modelId="{F2484E42-2A25-41AE-8B6C-6B07167C4646}">
      <dgm:prSet custT="1"/>
      <dgm:spPr/>
      <dgm:t>
        <a:bodyPr/>
        <a:lstStyle/>
        <a:p>
          <a:pPr>
            <a:buFont typeface="Arial" panose="020B0604020202020204" pitchFamily="34" charset="0"/>
            <a:buChar char="•"/>
          </a:pPr>
          <a:r>
            <a:rPr lang="en-US" sz="1400" b="1" dirty="0"/>
            <a:t> - date of marriage </a:t>
          </a:r>
        </a:p>
        <a:p>
          <a:pPr>
            <a:buFont typeface="Arial" panose="020B0604020202020204" pitchFamily="34" charset="0"/>
            <a:buChar char="•"/>
          </a:pPr>
          <a:r>
            <a:rPr lang="en-US" sz="1400" b="1" dirty="0"/>
            <a:t> - minor children, </a:t>
          </a:r>
        </a:p>
      </dgm:t>
    </dgm:pt>
    <dgm:pt modelId="{47C0DB32-5AEA-4517-A930-963F2F50CE27}" type="parTrans" cxnId="{BA0F3ED3-55E8-4C20-8001-21DB6A2BC381}">
      <dgm:prSet/>
      <dgm:spPr/>
      <dgm:t>
        <a:bodyPr/>
        <a:lstStyle/>
        <a:p>
          <a:endParaRPr lang="en-US"/>
        </a:p>
      </dgm:t>
    </dgm:pt>
    <dgm:pt modelId="{CDD49173-E598-49AD-9F3C-E6C3B20BAB6C}" type="sibTrans" cxnId="{BA0F3ED3-55E8-4C20-8001-21DB6A2BC381}">
      <dgm:prSet/>
      <dgm:spPr/>
      <dgm:t>
        <a:bodyPr/>
        <a:lstStyle/>
        <a:p>
          <a:endParaRPr lang="en-US"/>
        </a:p>
      </dgm:t>
    </dgm:pt>
    <dgm:pt modelId="{9EFB13B1-2F73-4E79-B783-2D62A035AAD1}">
      <dgm:prSet custT="1"/>
      <dgm:spPr/>
      <dgm:t>
        <a:bodyPr/>
        <a:lstStyle/>
        <a:p>
          <a:pPr>
            <a:buFont typeface="Arial" panose="020B0604020202020204" pitchFamily="34" charset="0"/>
            <a:buChar char="•"/>
          </a:pPr>
          <a:r>
            <a:rPr lang="en-US" sz="1400" b="1" dirty="0"/>
            <a:t> - reason for divorce</a:t>
          </a:r>
        </a:p>
      </dgm:t>
    </dgm:pt>
    <dgm:pt modelId="{679D4F09-EB84-4893-A5BE-9A6D1D4A7CCC}" type="parTrans" cxnId="{ED01EF3B-72EB-42F0-A315-E40AC8D4F9B3}">
      <dgm:prSet/>
      <dgm:spPr/>
      <dgm:t>
        <a:bodyPr/>
        <a:lstStyle/>
        <a:p>
          <a:endParaRPr lang="en-US"/>
        </a:p>
      </dgm:t>
    </dgm:pt>
    <dgm:pt modelId="{B1759F50-22A4-4541-8497-13DCF915CF92}" type="sibTrans" cxnId="{ED01EF3B-72EB-42F0-A315-E40AC8D4F9B3}">
      <dgm:prSet/>
      <dgm:spPr/>
      <dgm:t>
        <a:bodyPr/>
        <a:lstStyle/>
        <a:p>
          <a:endParaRPr lang="en-US"/>
        </a:p>
      </dgm:t>
    </dgm:pt>
    <dgm:pt modelId="{F33B55F4-670C-4ABC-AD11-5489F6FD00AB}">
      <dgm:prSet custT="1"/>
      <dgm:spPr/>
      <dgm:t>
        <a:bodyPr/>
        <a:lstStyle/>
        <a:p>
          <a:pPr>
            <a:buNone/>
          </a:pPr>
          <a:r>
            <a:rPr lang="en-US" sz="1400" b="1" dirty="0"/>
            <a:t>In some states, proposed settlement is filed at this time</a:t>
          </a:r>
        </a:p>
      </dgm:t>
    </dgm:pt>
    <dgm:pt modelId="{BD11EA7D-331D-4365-9346-6C6F686AF4B9}" type="parTrans" cxnId="{155BEC4A-49BC-4D21-B56D-D2E629C92BA5}">
      <dgm:prSet/>
      <dgm:spPr/>
      <dgm:t>
        <a:bodyPr/>
        <a:lstStyle/>
        <a:p>
          <a:endParaRPr lang="en-US"/>
        </a:p>
      </dgm:t>
    </dgm:pt>
    <dgm:pt modelId="{7F60015E-B43F-4B14-A9AF-798DDC22EB2C}" type="sibTrans" cxnId="{155BEC4A-49BC-4D21-B56D-D2E629C92BA5}">
      <dgm:prSet/>
      <dgm:spPr/>
      <dgm:t>
        <a:bodyPr/>
        <a:lstStyle/>
        <a:p>
          <a:endParaRPr lang="en-US"/>
        </a:p>
      </dgm:t>
    </dgm:pt>
    <dgm:pt modelId="{29FF4F1C-3621-4EE3-9C77-DBB614085ABB}">
      <dgm:prSet custT="1"/>
      <dgm:spPr/>
      <dgm:t>
        <a:bodyPr/>
        <a:lstStyle/>
        <a:p>
          <a:pPr>
            <a:buNone/>
          </a:pPr>
          <a:r>
            <a:rPr lang="en-US" sz="1400" b="1" u="none" dirty="0"/>
            <a:t>This means parties don’t file with the court until they have worked out property division, etc.</a:t>
          </a:r>
        </a:p>
      </dgm:t>
    </dgm:pt>
    <dgm:pt modelId="{A2A63706-A7E9-41D9-8327-036794885B0E}" type="parTrans" cxnId="{11BF7CC1-08AC-449A-80B9-D29FB6919FCB}">
      <dgm:prSet/>
      <dgm:spPr/>
      <dgm:t>
        <a:bodyPr/>
        <a:lstStyle/>
        <a:p>
          <a:endParaRPr lang="en-US"/>
        </a:p>
      </dgm:t>
    </dgm:pt>
    <dgm:pt modelId="{4CF1D203-37D5-4EB5-8C6B-65E6742F71BD}" type="sibTrans" cxnId="{11BF7CC1-08AC-449A-80B9-D29FB6919FCB}">
      <dgm:prSet/>
      <dgm:spPr/>
      <dgm:t>
        <a:bodyPr/>
        <a:lstStyle/>
        <a:p>
          <a:endParaRPr lang="en-US"/>
        </a:p>
      </dgm:t>
    </dgm:pt>
    <dgm:pt modelId="{48237B29-5A2A-47FA-B6F7-BF1D48A0A03B}">
      <dgm:prSet/>
      <dgm:spPr/>
      <dgm:t>
        <a:bodyPr/>
        <a:lstStyle/>
        <a:p>
          <a:pPr>
            <a:defRPr b="1"/>
          </a:pPr>
          <a:r>
            <a:rPr lang="en-US" dirty="0"/>
            <a:t>Protective orders: domestic abuse,  prevention of disbursement of assets</a:t>
          </a:r>
        </a:p>
      </dgm:t>
    </dgm:pt>
    <dgm:pt modelId="{369571F7-B543-4164-8A49-4B8428DB0292}" type="parTrans" cxnId="{FA3C5210-1A9F-4C4B-BECA-B4099475AF21}">
      <dgm:prSet/>
      <dgm:spPr/>
      <dgm:t>
        <a:bodyPr/>
        <a:lstStyle/>
        <a:p>
          <a:endParaRPr lang="en-US"/>
        </a:p>
      </dgm:t>
    </dgm:pt>
    <dgm:pt modelId="{5479BD48-B999-496F-B426-AAAD8FC758B8}" type="sibTrans" cxnId="{FA3C5210-1A9F-4C4B-BECA-B4099475AF21}">
      <dgm:prSet/>
      <dgm:spPr/>
      <dgm:t>
        <a:bodyPr/>
        <a:lstStyle/>
        <a:p>
          <a:endParaRPr lang="en-US"/>
        </a:p>
      </dgm:t>
    </dgm:pt>
    <dgm:pt modelId="{E48F5B23-F95C-48D6-AD31-66F170C2945C}">
      <dgm:prSet/>
      <dgm:spPr/>
      <dgm:t>
        <a:bodyPr/>
        <a:lstStyle/>
        <a:p>
          <a:pPr>
            <a:defRPr b="1"/>
          </a:pPr>
          <a:r>
            <a:rPr lang="en-US" dirty="0"/>
            <a:t>Interim support orders to maintain the status quo</a:t>
          </a:r>
        </a:p>
      </dgm:t>
    </dgm:pt>
    <dgm:pt modelId="{7097D150-057E-4D24-860B-DDEB3651290C}" type="parTrans" cxnId="{DACACCFC-09F2-499F-8F89-7054F5AD0E5B}">
      <dgm:prSet/>
      <dgm:spPr/>
      <dgm:t>
        <a:bodyPr/>
        <a:lstStyle/>
        <a:p>
          <a:endParaRPr lang="en-US"/>
        </a:p>
      </dgm:t>
    </dgm:pt>
    <dgm:pt modelId="{AA0A00F4-7CED-4654-A18A-26DD247BE11D}" type="sibTrans" cxnId="{DACACCFC-09F2-499F-8F89-7054F5AD0E5B}">
      <dgm:prSet/>
      <dgm:spPr/>
      <dgm:t>
        <a:bodyPr/>
        <a:lstStyle/>
        <a:p>
          <a:endParaRPr lang="en-US"/>
        </a:p>
      </dgm:t>
    </dgm:pt>
    <dgm:pt modelId="{231DDE5D-40CA-4443-B28B-773A62D17AB3}" type="pres">
      <dgm:prSet presAssocID="{FE70E912-AECF-4CF7-A79B-1C3BB7C9F1BD}" presName="root" presStyleCnt="0">
        <dgm:presLayoutVars>
          <dgm:dir/>
          <dgm:resizeHandles val="exact"/>
        </dgm:presLayoutVars>
      </dgm:prSet>
      <dgm:spPr/>
    </dgm:pt>
    <dgm:pt modelId="{4CB5B2A5-4A2C-4037-A51B-4AA3697CB251}" type="pres">
      <dgm:prSet presAssocID="{D1BAAEE3-A011-43A8-8889-83EEAEA84688}" presName="compNode" presStyleCnt="0"/>
      <dgm:spPr/>
    </dgm:pt>
    <dgm:pt modelId="{75C3C1E3-064B-473F-BB45-00A12B45BE4B}" type="pres">
      <dgm:prSet presAssocID="{D1BAAEE3-A011-43A8-8889-83EEAEA84688}" presName="iconRect" presStyleLbl="node1" presStyleIdx="0" presStyleCnt="4" custScaleX="213633" custScaleY="130683" custLinFactY="-80763" custLinFactNeighborX="67330"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05E151E9-5B2B-42C3-B8C2-CC9B82C13B7A}" type="pres">
      <dgm:prSet presAssocID="{D1BAAEE3-A011-43A8-8889-83EEAEA84688}" presName="iconSpace" presStyleCnt="0"/>
      <dgm:spPr/>
    </dgm:pt>
    <dgm:pt modelId="{05496F5B-501C-4333-98A9-0120B502D17A}" type="pres">
      <dgm:prSet presAssocID="{D1BAAEE3-A011-43A8-8889-83EEAEA84688}" presName="parTx" presStyleLbl="revTx" presStyleIdx="0" presStyleCnt="8" custLinFactY="-16165" custLinFactNeighborX="-4285" custLinFactNeighborY="-100000">
        <dgm:presLayoutVars>
          <dgm:chMax val="0"/>
          <dgm:chPref val="0"/>
        </dgm:presLayoutVars>
      </dgm:prSet>
      <dgm:spPr/>
    </dgm:pt>
    <dgm:pt modelId="{C5528729-33E4-464E-BA73-6740E45C39D6}" type="pres">
      <dgm:prSet presAssocID="{D1BAAEE3-A011-43A8-8889-83EEAEA84688}" presName="txSpace" presStyleCnt="0"/>
      <dgm:spPr/>
    </dgm:pt>
    <dgm:pt modelId="{D5A63125-2ED3-44DA-A55A-B978316682F1}" type="pres">
      <dgm:prSet presAssocID="{D1BAAEE3-A011-43A8-8889-83EEAEA84688}" presName="desTx" presStyleLbl="revTx" presStyleIdx="1" presStyleCnt="8">
        <dgm:presLayoutVars/>
      </dgm:prSet>
      <dgm:spPr/>
    </dgm:pt>
    <dgm:pt modelId="{B92A2D7D-A11C-4B22-83B9-AA4FFC25431D}" type="pres">
      <dgm:prSet presAssocID="{879863EA-0F2B-4570-91A4-69563D87811D}" presName="sibTrans" presStyleCnt="0"/>
      <dgm:spPr/>
    </dgm:pt>
    <dgm:pt modelId="{B13281DC-D8D8-4825-B6CC-04058A521EA9}" type="pres">
      <dgm:prSet presAssocID="{B2AC8EED-0B60-43AD-9CCA-5591FB2A7942}" presName="compNode" presStyleCnt="0"/>
      <dgm:spPr/>
    </dgm:pt>
    <dgm:pt modelId="{C159E8B4-D1E5-477F-8630-C5D5EC8FA616}" type="pres">
      <dgm:prSet presAssocID="{B2AC8EED-0B60-43AD-9CCA-5591FB2A7942}" presName="iconRect" presStyleLbl="node1" presStyleIdx="1" presStyleCnt="4" custScaleX="150830" custScaleY="185918" custLinFactY="-85681" custLinFactNeighborX="32135"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FFB71A9D-9671-412C-ACCB-9011A945A7D5}" type="pres">
      <dgm:prSet presAssocID="{B2AC8EED-0B60-43AD-9CCA-5591FB2A7942}" presName="iconSpace" presStyleCnt="0"/>
      <dgm:spPr/>
    </dgm:pt>
    <dgm:pt modelId="{D61690EA-F353-4032-AB92-1C7EF9A6F2BE}" type="pres">
      <dgm:prSet presAssocID="{B2AC8EED-0B60-43AD-9CCA-5591FB2A7942}" presName="parTx" presStyleLbl="revTx" presStyleIdx="2" presStyleCnt="8" custScaleX="139029" custScaleY="65032" custLinFactY="-50062" custLinFactNeighborX="0" custLinFactNeighborY="-100000">
        <dgm:presLayoutVars>
          <dgm:chMax val="0"/>
          <dgm:chPref val="0"/>
        </dgm:presLayoutVars>
      </dgm:prSet>
      <dgm:spPr/>
    </dgm:pt>
    <dgm:pt modelId="{26D97B62-1880-4E05-821C-B0EF2393D35E}" type="pres">
      <dgm:prSet presAssocID="{B2AC8EED-0B60-43AD-9CCA-5591FB2A7942}" presName="txSpace" presStyleCnt="0"/>
      <dgm:spPr/>
    </dgm:pt>
    <dgm:pt modelId="{FA66C75E-AB3A-4833-AF3F-E4CB35FA3A52}" type="pres">
      <dgm:prSet presAssocID="{B2AC8EED-0B60-43AD-9CCA-5591FB2A7942}" presName="desTx" presStyleLbl="revTx" presStyleIdx="3" presStyleCnt="8" custScaleX="140299" custScaleY="107782" custLinFactY="-100000" custLinFactNeighborX="2143" custLinFactNeighborY="-126787">
        <dgm:presLayoutVars/>
      </dgm:prSet>
      <dgm:spPr/>
    </dgm:pt>
    <dgm:pt modelId="{0AFED5E2-4B68-4379-B2A6-B58E32B1AA1B}" type="pres">
      <dgm:prSet presAssocID="{DFC45244-61F7-4FF2-8F01-6801881B5A8F}" presName="sibTrans" presStyleCnt="0"/>
      <dgm:spPr/>
    </dgm:pt>
    <dgm:pt modelId="{E2573F39-640F-44D4-82A2-61765DBEDEC5}" type="pres">
      <dgm:prSet presAssocID="{48237B29-5A2A-47FA-B6F7-BF1D48A0A03B}" presName="compNode" presStyleCnt="0"/>
      <dgm:spPr/>
    </dgm:pt>
    <dgm:pt modelId="{63173CB6-BDCF-4574-87F5-A28C1FD57F2B}" type="pres">
      <dgm:prSet presAssocID="{48237B29-5A2A-47FA-B6F7-BF1D48A0A03B}" presName="iconRect" presStyleLbl="node1" presStyleIdx="2" presStyleCnt="4" custScaleX="139705" custLinFactY="-83626" custLinFactNeighborX="29074"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D179FE44-99FD-4F8E-AFF2-905510D04635}" type="pres">
      <dgm:prSet presAssocID="{48237B29-5A2A-47FA-B6F7-BF1D48A0A03B}" presName="iconSpace" presStyleCnt="0"/>
      <dgm:spPr/>
    </dgm:pt>
    <dgm:pt modelId="{F5504971-BE7D-49CE-AAA3-D7E676AEF7B8}" type="pres">
      <dgm:prSet presAssocID="{48237B29-5A2A-47FA-B6F7-BF1D48A0A03B}" presName="parTx" presStyleLbl="revTx" presStyleIdx="4" presStyleCnt="8" custLinFactY="-19800" custLinFactNeighborX="-5355" custLinFactNeighborY="-100000">
        <dgm:presLayoutVars>
          <dgm:chMax val="0"/>
          <dgm:chPref val="0"/>
        </dgm:presLayoutVars>
      </dgm:prSet>
      <dgm:spPr/>
    </dgm:pt>
    <dgm:pt modelId="{F0111671-0E2B-439C-B1B1-0D6B4F6DD285}" type="pres">
      <dgm:prSet presAssocID="{48237B29-5A2A-47FA-B6F7-BF1D48A0A03B}" presName="txSpace" presStyleCnt="0"/>
      <dgm:spPr/>
    </dgm:pt>
    <dgm:pt modelId="{A16D31D3-276C-4353-82FB-8AE925A7F6CD}" type="pres">
      <dgm:prSet presAssocID="{48237B29-5A2A-47FA-B6F7-BF1D48A0A03B}" presName="desTx" presStyleLbl="revTx" presStyleIdx="5" presStyleCnt="8">
        <dgm:presLayoutVars/>
      </dgm:prSet>
      <dgm:spPr/>
    </dgm:pt>
    <dgm:pt modelId="{091230BB-0528-4EAA-AC2B-8D4AC9CB6ACA}" type="pres">
      <dgm:prSet presAssocID="{5479BD48-B999-496F-B426-AAAD8FC758B8}" presName="sibTrans" presStyleCnt="0"/>
      <dgm:spPr/>
    </dgm:pt>
    <dgm:pt modelId="{B859BEE1-488B-45EB-A378-0743CFB2D072}" type="pres">
      <dgm:prSet presAssocID="{E48F5B23-F95C-48D6-AD31-66F170C2945C}" presName="compNode" presStyleCnt="0"/>
      <dgm:spPr/>
    </dgm:pt>
    <dgm:pt modelId="{5B640BB0-B4B7-4265-B488-2027CD88E6B3}" type="pres">
      <dgm:prSet presAssocID="{E48F5B23-F95C-48D6-AD31-66F170C2945C}" presName="iconRect" presStyleLbl="node1" presStyleIdx="3" presStyleCnt="4" custScaleX="151238" custLinFactY="-79035" custLinFactNeighborX="12242" custLinFactNeighborY="-10000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list"/>
        </a:ext>
      </dgm:extLst>
    </dgm:pt>
    <dgm:pt modelId="{07950638-6941-44AF-AC11-83C4C69D41BC}" type="pres">
      <dgm:prSet presAssocID="{E48F5B23-F95C-48D6-AD31-66F170C2945C}" presName="iconSpace" presStyleCnt="0"/>
      <dgm:spPr/>
    </dgm:pt>
    <dgm:pt modelId="{95DD1A3D-6752-4DE2-B215-D70F547B9A45}" type="pres">
      <dgm:prSet presAssocID="{E48F5B23-F95C-48D6-AD31-66F170C2945C}" presName="parTx" presStyleLbl="revTx" presStyleIdx="6" presStyleCnt="8" custLinFactY="-29998" custLinFactNeighborX="-17673" custLinFactNeighborY="-100000">
        <dgm:presLayoutVars>
          <dgm:chMax val="0"/>
          <dgm:chPref val="0"/>
        </dgm:presLayoutVars>
      </dgm:prSet>
      <dgm:spPr/>
    </dgm:pt>
    <dgm:pt modelId="{22BB9D66-D4B0-4145-90E5-6F7C8C3A2101}" type="pres">
      <dgm:prSet presAssocID="{E48F5B23-F95C-48D6-AD31-66F170C2945C}" presName="txSpace" presStyleCnt="0"/>
      <dgm:spPr/>
    </dgm:pt>
    <dgm:pt modelId="{F7C486E1-35AD-4154-A6EC-27CB9699E7F1}" type="pres">
      <dgm:prSet presAssocID="{E48F5B23-F95C-48D6-AD31-66F170C2945C}" presName="desTx" presStyleLbl="revTx" presStyleIdx="7" presStyleCnt="8">
        <dgm:presLayoutVars/>
      </dgm:prSet>
      <dgm:spPr/>
    </dgm:pt>
  </dgm:ptLst>
  <dgm:cxnLst>
    <dgm:cxn modelId="{FA3C5210-1A9F-4C4B-BECA-B4099475AF21}" srcId="{FE70E912-AECF-4CF7-A79B-1C3BB7C9F1BD}" destId="{48237B29-5A2A-47FA-B6F7-BF1D48A0A03B}" srcOrd="2" destOrd="0" parTransId="{369571F7-B543-4164-8A49-4B8428DB0292}" sibTransId="{5479BD48-B999-496F-B426-AAAD8FC758B8}"/>
    <dgm:cxn modelId="{E16F5917-AB6E-48E3-B782-79BF5AB8202C}" type="presOf" srcId="{48237B29-5A2A-47FA-B6F7-BF1D48A0A03B}" destId="{F5504971-BE7D-49CE-AAA3-D7E676AEF7B8}" srcOrd="0" destOrd="0" presId="urn:microsoft.com/office/officeart/2018/2/layout/IconLabelDescriptionList"/>
    <dgm:cxn modelId="{FC307C29-4513-497B-8820-32CC19397D18}" type="presOf" srcId="{9EFB13B1-2F73-4E79-B783-2D62A035AAD1}" destId="{FA66C75E-AB3A-4833-AF3F-E4CB35FA3A52}" srcOrd="0" destOrd="1" presId="urn:microsoft.com/office/officeart/2018/2/layout/IconLabelDescriptionList"/>
    <dgm:cxn modelId="{2CE2732D-694D-43E5-B4FF-22587C1AECE1}" type="presOf" srcId="{29FF4F1C-3621-4EE3-9C77-DBB614085ABB}" destId="{FA66C75E-AB3A-4833-AF3F-E4CB35FA3A52}" srcOrd="0" destOrd="3" presId="urn:microsoft.com/office/officeart/2018/2/layout/IconLabelDescriptionList"/>
    <dgm:cxn modelId="{ED01EF3B-72EB-42F0-A315-E40AC8D4F9B3}" srcId="{B2AC8EED-0B60-43AD-9CCA-5591FB2A7942}" destId="{9EFB13B1-2F73-4E79-B783-2D62A035AAD1}" srcOrd="1" destOrd="0" parTransId="{679D4F09-EB84-4893-A5BE-9A6D1D4A7CCC}" sibTransId="{B1759F50-22A4-4541-8497-13DCF915CF92}"/>
    <dgm:cxn modelId="{155BEC4A-49BC-4D21-B56D-D2E629C92BA5}" srcId="{B2AC8EED-0B60-43AD-9CCA-5591FB2A7942}" destId="{F33B55F4-670C-4ABC-AD11-5489F6FD00AB}" srcOrd="2" destOrd="0" parTransId="{BD11EA7D-331D-4365-9346-6C6F686AF4B9}" sibTransId="{7F60015E-B43F-4B14-A9AF-798DDC22EB2C}"/>
    <dgm:cxn modelId="{76967970-93CB-44A0-938F-2395C2FDEF77}" type="presOf" srcId="{F33B55F4-670C-4ABC-AD11-5489F6FD00AB}" destId="{FA66C75E-AB3A-4833-AF3F-E4CB35FA3A52}" srcOrd="0" destOrd="2" presId="urn:microsoft.com/office/officeart/2018/2/layout/IconLabelDescriptionList"/>
    <dgm:cxn modelId="{2659C753-A462-44B9-9584-A47CC76FA334}" srcId="{FE70E912-AECF-4CF7-A79B-1C3BB7C9F1BD}" destId="{D1BAAEE3-A011-43A8-8889-83EEAEA84688}" srcOrd="0" destOrd="0" parTransId="{41AF1C6D-389B-490A-A52B-1446C8EC9419}" sibTransId="{879863EA-0F2B-4570-91A4-69563D87811D}"/>
    <dgm:cxn modelId="{5BB5B354-9897-4437-AA3E-650F759B242F}" type="presOf" srcId="{FE70E912-AECF-4CF7-A79B-1C3BB7C9F1BD}" destId="{231DDE5D-40CA-4443-B28B-773A62D17AB3}" srcOrd="0" destOrd="0" presId="urn:microsoft.com/office/officeart/2018/2/layout/IconLabelDescriptionList"/>
    <dgm:cxn modelId="{CF7F3579-23E0-4595-A150-7D8F22454CD3}" type="presOf" srcId="{D1BAAEE3-A011-43A8-8889-83EEAEA84688}" destId="{05496F5B-501C-4333-98A9-0120B502D17A}" srcOrd="0" destOrd="0" presId="urn:microsoft.com/office/officeart/2018/2/layout/IconLabelDescriptionList"/>
    <dgm:cxn modelId="{90CB4690-4667-4D48-8109-8195AAE7BCCE}" type="presOf" srcId="{B2AC8EED-0B60-43AD-9CCA-5591FB2A7942}" destId="{D61690EA-F353-4032-AB92-1C7EF9A6F2BE}" srcOrd="0" destOrd="0" presId="urn:microsoft.com/office/officeart/2018/2/layout/IconLabelDescriptionList"/>
    <dgm:cxn modelId="{6BB41FA2-F699-45F9-8DBB-9215023FD72B}" type="presOf" srcId="{E48F5B23-F95C-48D6-AD31-66F170C2945C}" destId="{95DD1A3D-6752-4DE2-B215-D70F547B9A45}" srcOrd="0" destOrd="0" presId="urn:microsoft.com/office/officeart/2018/2/layout/IconLabelDescriptionList"/>
    <dgm:cxn modelId="{B38057B5-4B63-47A6-95D3-4091C539E75C}" type="presOf" srcId="{F2484E42-2A25-41AE-8B6C-6B07167C4646}" destId="{FA66C75E-AB3A-4833-AF3F-E4CB35FA3A52}" srcOrd="0" destOrd="0" presId="urn:microsoft.com/office/officeart/2018/2/layout/IconLabelDescriptionList"/>
    <dgm:cxn modelId="{03DEFDBF-FE51-4885-A8A1-387A21AA335F}" srcId="{FE70E912-AECF-4CF7-A79B-1C3BB7C9F1BD}" destId="{B2AC8EED-0B60-43AD-9CCA-5591FB2A7942}" srcOrd="1" destOrd="0" parTransId="{88125716-45E1-4CEE-A20F-05C5510F651E}" sibTransId="{DFC45244-61F7-4FF2-8F01-6801881B5A8F}"/>
    <dgm:cxn modelId="{11BF7CC1-08AC-449A-80B9-D29FB6919FCB}" srcId="{B2AC8EED-0B60-43AD-9CCA-5591FB2A7942}" destId="{29FF4F1C-3621-4EE3-9C77-DBB614085ABB}" srcOrd="3" destOrd="0" parTransId="{A2A63706-A7E9-41D9-8327-036794885B0E}" sibTransId="{4CF1D203-37D5-4EB5-8C6B-65E6742F71BD}"/>
    <dgm:cxn modelId="{BA0F3ED3-55E8-4C20-8001-21DB6A2BC381}" srcId="{B2AC8EED-0B60-43AD-9CCA-5591FB2A7942}" destId="{F2484E42-2A25-41AE-8B6C-6B07167C4646}" srcOrd="0" destOrd="0" parTransId="{47C0DB32-5AEA-4517-A930-963F2F50CE27}" sibTransId="{CDD49173-E598-49AD-9F3C-E6C3B20BAB6C}"/>
    <dgm:cxn modelId="{DACACCFC-09F2-499F-8F89-7054F5AD0E5B}" srcId="{FE70E912-AECF-4CF7-A79B-1C3BB7C9F1BD}" destId="{E48F5B23-F95C-48D6-AD31-66F170C2945C}" srcOrd="3" destOrd="0" parTransId="{7097D150-057E-4D24-860B-DDEB3651290C}" sibTransId="{AA0A00F4-7CED-4654-A18A-26DD247BE11D}"/>
    <dgm:cxn modelId="{1E704A94-85F4-4752-BFBF-39FC1D13A3D8}" type="presParOf" srcId="{231DDE5D-40CA-4443-B28B-773A62D17AB3}" destId="{4CB5B2A5-4A2C-4037-A51B-4AA3697CB251}" srcOrd="0" destOrd="0" presId="urn:microsoft.com/office/officeart/2018/2/layout/IconLabelDescriptionList"/>
    <dgm:cxn modelId="{19113917-DAF9-4980-98A3-A320DD1568DA}" type="presParOf" srcId="{4CB5B2A5-4A2C-4037-A51B-4AA3697CB251}" destId="{75C3C1E3-064B-473F-BB45-00A12B45BE4B}" srcOrd="0" destOrd="0" presId="urn:microsoft.com/office/officeart/2018/2/layout/IconLabelDescriptionList"/>
    <dgm:cxn modelId="{185F2A87-4B4B-43B2-BAFC-FE0AE76CABE6}" type="presParOf" srcId="{4CB5B2A5-4A2C-4037-A51B-4AA3697CB251}" destId="{05E151E9-5B2B-42C3-B8C2-CC9B82C13B7A}" srcOrd="1" destOrd="0" presId="urn:microsoft.com/office/officeart/2018/2/layout/IconLabelDescriptionList"/>
    <dgm:cxn modelId="{102E2EF5-119E-479F-9EB2-E1C6C0AD052B}" type="presParOf" srcId="{4CB5B2A5-4A2C-4037-A51B-4AA3697CB251}" destId="{05496F5B-501C-4333-98A9-0120B502D17A}" srcOrd="2" destOrd="0" presId="urn:microsoft.com/office/officeart/2018/2/layout/IconLabelDescriptionList"/>
    <dgm:cxn modelId="{D6CA3B15-D90D-42E8-A30A-3569355A3EE5}" type="presParOf" srcId="{4CB5B2A5-4A2C-4037-A51B-4AA3697CB251}" destId="{C5528729-33E4-464E-BA73-6740E45C39D6}" srcOrd="3" destOrd="0" presId="urn:microsoft.com/office/officeart/2018/2/layout/IconLabelDescriptionList"/>
    <dgm:cxn modelId="{774ACFA8-A082-44A0-A64D-DCB70A131872}" type="presParOf" srcId="{4CB5B2A5-4A2C-4037-A51B-4AA3697CB251}" destId="{D5A63125-2ED3-44DA-A55A-B978316682F1}" srcOrd="4" destOrd="0" presId="urn:microsoft.com/office/officeart/2018/2/layout/IconLabelDescriptionList"/>
    <dgm:cxn modelId="{3EFD0AAD-9AC8-4C7A-9A13-8F9462FC541A}" type="presParOf" srcId="{231DDE5D-40CA-4443-B28B-773A62D17AB3}" destId="{B92A2D7D-A11C-4B22-83B9-AA4FFC25431D}" srcOrd="1" destOrd="0" presId="urn:microsoft.com/office/officeart/2018/2/layout/IconLabelDescriptionList"/>
    <dgm:cxn modelId="{78AE6BA7-ABD0-4DC3-8987-9AEB9AC6D6BD}" type="presParOf" srcId="{231DDE5D-40CA-4443-B28B-773A62D17AB3}" destId="{B13281DC-D8D8-4825-B6CC-04058A521EA9}" srcOrd="2" destOrd="0" presId="urn:microsoft.com/office/officeart/2018/2/layout/IconLabelDescriptionList"/>
    <dgm:cxn modelId="{078E3823-E5EA-47E4-A17B-BAAC54B3EF89}" type="presParOf" srcId="{B13281DC-D8D8-4825-B6CC-04058A521EA9}" destId="{C159E8B4-D1E5-477F-8630-C5D5EC8FA616}" srcOrd="0" destOrd="0" presId="urn:microsoft.com/office/officeart/2018/2/layout/IconLabelDescriptionList"/>
    <dgm:cxn modelId="{4CD970AE-4C55-4369-9425-F6CA64FF890D}" type="presParOf" srcId="{B13281DC-D8D8-4825-B6CC-04058A521EA9}" destId="{FFB71A9D-9671-412C-ACCB-9011A945A7D5}" srcOrd="1" destOrd="0" presId="urn:microsoft.com/office/officeart/2018/2/layout/IconLabelDescriptionList"/>
    <dgm:cxn modelId="{5845443E-084B-4B6B-A8B1-CD83162C20EB}" type="presParOf" srcId="{B13281DC-D8D8-4825-B6CC-04058A521EA9}" destId="{D61690EA-F353-4032-AB92-1C7EF9A6F2BE}" srcOrd="2" destOrd="0" presId="urn:microsoft.com/office/officeart/2018/2/layout/IconLabelDescriptionList"/>
    <dgm:cxn modelId="{5320D45D-7B29-4358-ADD7-4A913C85692E}" type="presParOf" srcId="{B13281DC-D8D8-4825-B6CC-04058A521EA9}" destId="{26D97B62-1880-4E05-821C-B0EF2393D35E}" srcOrd="3" destOrd="0" presId="urn:microsoft.com/office/officeart/2018/2/layout/IconLabelDescriptionList"/>
    <dgm:cxn modelId="{B9FD8856-562F-4596-A23D-53CA1CF3EEE5}" type="presParOf" srcId="{B13281DC-D8D8-4825-B6CC-04058A521EA9}" destId="{FA66C75E-AB3A-4833-AF3F-E4CB35FA3A52}" srcOrd="4" destOrd="0" presId="urn:microsoft.com/office/officeart/2018/2/layout/IconLabelDescriptionList"/>
    <dgm:cxn modelId="{DBF4B734-4FD0-4605-8D5D-88B1A285B8D5}" type="presParOf" srcId="{231DDE5D-40CA-4443-B28B-773A62D17AB3}" destId="{0AFED5E2-4B68-4379-B2A6-B58E32B1AA1B}" srcOrd="3" destOrd="0" presId="urn:microsoft.com/office/officeart/2018/2/layout/IconLabelDescriptionList"/>
    <dgm:cxn modelId="{A71B403F-46DC-4302-8267-88F8F438FFF7}" type="presParOf" srcId="{231DDE5D-40CA-4443-B28B-773A62D17AB3}" destId="{E2573F39-640F-44D4-82A2-61765DBEDEC5}" srcOrd="4" destOrd="0" presId="urn:microsoft.com/office/officeart/2018/2/layout/IconLabelDescriptionList"/>
    <dgm:cxn modelId="{9D445576-A4F0-4910-B460-EC2082A716E8}" type="presParOf" srcId="{E2573F39-640F-44D4-82A2-61765DBEDEC5}" destId="{63173CB6-BDCF-4574-87F5-A28C1FD57F2B}" srcOrd="0" destOrd="0" presId="urn:microsoft.com/office/officeart/2018/2/layout/IconLabelDescriptionList"/>
    <dgm:cxn modelId="{2D3B5E98-70C6-4FF7-AA44-282EE91B9039}" type="presParOf" srcId="{E2573F39-640F-44D4-82A2-61765DBEDEC5}" destId="{D179FE44-99FD-4F8E-AFF2-905510D04635}" srcOrd="1" destOrd="0" presId="urn:microsoft.com/office/officeart/2018/2/layout/IconLabelDescriptionList"/>
    <dgm:cxn modelId="{3EC501A2-29A0-40D0-B2FF-1B6AE647FBC5}" type="presParOf" srcId="{E2573F39-640F-44D4-82A2-61765DBEDEC5}" destId="{F5504971-BE7D-49CE-AAA3-D7E676AEF7B8}" srcOrd="2" destOrd="0" presId="urn:microsoft.com/office/officeart/2018/2/layout/IconLabelDescriptionList"/>
    <dgm:cxn modelId="{F793D046-B42A-452E-BA35-0A10347ACEF6}" type="presParOf" srcId="{E2573F39-640F-44D4-82A2-61765DBEDEC5}" destId="{F0111671-0E2B-439C-B1B1-0D6B4F6DD285}" srcOrd="3" destOrd="0" presId="urn:microsoft.com/office/officeart/2018/2/layout/IconLabelDescriptionList"/>
    <dgm:cxn modelId="{47EA394A-67B6-4B4C-A2CC-567F1E267F96}" type="presParOf" srcId="{E2573F39-640F-44D4-82A2-61765DBEDEC5}" destId="{A16D31D3-276C-4353-82FB-8AE925A7F6CD}" srcOrd="4" destOrd="0" presId="urn:microsoft.com/office/officeart/2018/2/layout/IconLabelDescriptionList"/>
    <dgm:cxn modelId="{60235EA5-21A4-4375-BA23-7DE613186A6D}" type="presParOf" srcId="{231DDE5D-40CA-4443-B28B-773A62D17AB3}" destId="{091230BB-0528-4EAA-AC2B-8D4AC9CB6ACA}" srcOrd="5" destOrd="0" presId="urn:microsoft.com/office/officeart/2018/2/layout/IconLabelDescriptionList"/>
    <dgm:cxn modelId="{F7DD9070-B059-4E47-B1C9-6B1102537FCC}" type="presParOf" srcId="{231DDE5D-40CA-4443-B28B-773A62D17AB3}" destId="{B859BEE1-488B-45EB-A378-0743CFB2D072}" srcOrd="6" destOrd="0" presId="urn:microsoft.com/office/officeart/2018/2/layout/IconLabelDescriptionList"/>
    <dgm:cxn modelId="{3AE96FF8-2DCE-46BD-8328-C31716F6CC5D}" type="presParOf" srcId="{B859BEE1-488B-45EB-A378-0743CFB2D072}" destId="{5B640BB0-B4B7-4265-B488-2027CD88E6B3}" srcOrd="0" destOrd="0" presId="urn:microsoft.com/office/officeart/2018/2/layout/IconLabelDescriptionList"/>
    <dgm:cxn modelId="{5EA95488-00DE-490C-91C7-5A788A961541}" type="presParOf" srcId="{B859BEE1-488B-45EB-A378-0743CFB2D072}" destId="{07950638-6941-44AF-AC11-83C4C69D41BC}" srcOrd="1" destOrd="0" presId="urn:microsoft.com/office/officeart/2018/2/layout/IconLabelDescriptionList"/>
    <dgm:cxn modelId="{81CA4FFF-51DB-4430-B79C-47FFDFC9DBCB}" type="presParOf" srcId="{B859BEE1-488B-45EB-A378-0743CFB2D072}" destId="{95DD1A3D-6752-4DE2-B215-D70F547B9A45}" srcOrd="2" destOrd="0" presId="urn:microsoft.com/office/officeart/2018/2/layout/IconLabelDescriptionList"/>
    <dgm:cxn modelId="{8F52D44E-0D62-4899-AAB4-FF6DA7E1AD10}" type="presParOf" srcId="{B859BEE1-488B-45EB-A378-0743CFB2D072}" destId="{22BB9D66-D4B0-4145-90E5-6F7C8C3A2101}" srcOrd="3" destOrd="0" presId="urn:microsoft.com/office/officeart/2018/2/layout/IconLabelDescriptionList"/>
    <dgm:cxn modelId="{81D3DB37-070C-401F-9C4C-B661AFDACAB8}" type="presParOf" srcId="{B859BEE1-488B-45EB-A378-0743CFB2D072}" destId="{F7C486E1-35AD-4154-A6EC-27CB9699E7F1}"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FAF152-BF21-4EBE-8A39-FB51948DB12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2641015-7E99-4FA4-A377-63A997F6106A}">
      <dgm:prSet/>
      <dgm:spPr/>
      <dgm:t>
        <a:bodyPr/>
        <a:lstStyle/>
        <a:p>
          <a:r>
            <a:rPr lang="en-US" dirty="0"/>
            <a:t>There are time limits to file an answer; consult with your Plan attorney immediately if you are served</a:t>
          </a:r>
        </a:p>
      </dgm:t>
    </dgm:pt>
    <dgm:pt modelId="{62048E3B-2663-4B7E-A295-4A6773D51AF9}" type="parTrans" cxnId="{62DC84EE-497E-44E8-BC07-4912F9DBF01D}">
      <dgm:prSet/>
      <dgm:spPr/>
      <dgm:t>
        <a:bodyPr/>
        <a:lstStyle/>
        <a:p>
          <a:endParaRPr lang="en-US"/>
        </a:p>
      </dgm:t>
    </dgm:pt>
    <dgm:pt modelId="{E5F151B2-CFFC-4A65-B41F-29B260FB0910}" type="sibTrans" cxnId="{62DC84EE-497E-44E8-BC07-4912F9DBF01D}">
      <dgm:prSet/>
      <dgm:spPr/>
      <dgm:t>
        <a:bodyPr/>
        <a:lstStyle/>
        <a:p>
          <a:endParaRPr lang="en-US"/>
        </a:p>
      </dgm:t>
    </dgm:pt>
    <dgm:pt modelId="{74F35E26-59EB-4B75-B507-A7AB5ABCB57E}">
      <dgm:prSet/>
      <dgm:spPr/>
      <dgm:t>
        <a:bodyPr/>
        <a:lstStyle/>
        <a:p>
          <a:r>
            <a:rPr lang="en-US" dirty="0"/>
            <a:t>An answer should be filed even if the divorce is not contested and you think you can work out a settlement; your Plan attorney will draft an answer for you</a:t>
          </a:r>
        </a:p>
      </dgm:t>
    </dgm:pt>
    <dgm:pt modelId="{D499CB24-9943-4318-9799-76EECCC551CB}" type="parTrans" cxnId="{D7887B4A-558F-4AC2-8D60-31624F4CC3D5}">
      <dgm:prSet/>
      <dgm:spPr/>
      <dgm:t>
        <a:bodyPr/>
        <a:lstStyle/>
        <a:p>
          <a:endParaRPr lang="en-US"/>
        </a:p>
      </dgm:t>
    </dgm:pt>
    <dgm:pt modelId="{E2602279-26A7-4F07-9580-D81EAB3089FF}" type="sibTrans" cxnId="{D7887B4A-558F-4AC2-8D60-31624F4CC3D5}">
      <dgm:prSet/>
      <dgm:spPr/>
      <dgm:t>
        <a:bodyPr/>
        <a:lstStyle/>
        <a:p>
          <a:endParaRPr lang="en-US"/>
        </a:p>
      </dgm:t>
    </dgm:pt>
    <dgm:pt modelId="{D6A31CDD-41A3-456A-B6E8-F5892E2C531D}">
      <dgm:prSet/>
      <dgm:spPr/>
      <dgm:t>
        <a:bodyPr/>
        <a:lstStyle/>
        <a:p>
          <a:r>
            <a:rPr lang="en-US" dirty="0"/>
            <a:t>If an answer is not filed and the time to answer passes, the other party can ask for a default; this means an order can be entered setting terms without your input</a:t>
          </a:r>
        </a:p>
      </dgm:t>
    </dgm:pt>
    <dgm:pt modelId="{29E4172C-784E-491B-B2EF-F0DCE26E0274}" type="parTrans" cxnId="{6AB6CCB6-4995-4DAD-A82F-55B9415F9C9E}">
      <dgm:prSet/>
      <dgm:spPr/>
      <dgm:t>
        <a:bodyPr/>
        <a:lstStyle/>
        <a:p>
          <a:endParaRPr lang="en-US"/>
        </a:p>
      </dgm:t>
    </dgm:pt>
    <dgm:pt modelId="{BE0134C7-124E-4E80-949F-C80E81B9E6D1}" type="sibTrans" cxnId="{6AB6CCB6-4995-4DAD-A82F-55B9415F9C9E}">
      <dgm:prSet/>
      <dgm:spPr/>
      <dgm:t>
        <a:bodyPr/>
        <a:lstStyle/>
        <a:p>
          <a:endParaRPr lang="en-US"/>
        </a:p>
      </dgm:t>
    </dgm:pt>
    <dgm:pt modelId="{5F3A12AB-24C0-49DD-A549-6A37EF0C31BA}" type="pres">
      <dgm:prSet presAssocID="{0CFAF152-BF21-4EBE-8A39-FB51948DB12C}" presName="linear" presStyleCnt="0">
        <dgm:presLayoutVars>
          <dgm:animLvl val="lvl"/>
          <dgm:resizeHandles val="exact"/>
        </dgm:presLayoutVars>
      </dgm:prSet>
      <dgm:spPr/>
    </dgm:pt>
    <dgm:pt modelId="{20D6378C-BDD3-4BD6-8909-AA720803AF30}" type="pres">
      <dgm:prSet presAssocID="{62641015-7E99-4FA4-A377-63A997F6106A}" presName="parentText" presStyleLbl="node1" presStyleIdx="0" presStyleCnt="3">
        <dgm:presLayoutVars>
          <dgm:chMax val="0"/>
          <dgm:bulletEnabled val="1"/>
        </dgm:presLayoutVars>
      </dgm:prSet>
      <dgm:spPr/>
    </dgm:pt>
    <dgm:pt modelId="{ADBA2718-8306-4D98-89F1-46F33F676B5D}" type="pres">
      <dgm:prSet presAssocID="{E5F151B2-CFFC-4A65-B41F-29B260FB0910}" presName="spacer" presStyleCnt="0"/>
      <dgm:spPr/>
    </dgm:pt>
    <dgm:pt modelId="{47F9AD5F-534C-430E-838D-4385F2FD8762}" type="pres">
      <dgm:prSet presAssocID="{74F35E26-59EB-4B75-B507-A7AB5ABCB57E}" presName="parentText" presStyleLbl="node1" presStyleIdx="1" presStyleCnt="3">
        <dgm:presLayoutVars>
          <dgm:chMax val="0"/>
          <dgm:bulletEnabled val="1"/>
        </dgm:presLayoutVars>
      </dgm:prSet>
      <dgm:spPr/>
    </dgm:pt>
    <dgm:pt modelId="{A4991B34-2EF1-4E90-906C-CC389609D81A}" type="pres">
      <dgm:prSet presAssocID="{E2602279-26A7-4F07-9580-D81EAB3089FF}" presName="spacer" presStyleCnt="0"/>
      <dgm:spPr/>
    </dgm:pt>
    <dgm:pt modelId="{C8519B02-4516-4192-85F0-075C3A99E689}" type="pres">
      <dgm:prSet presAssocID="{D6A31CDD-41A3-456A-B6E8-F5892E2C531D}" presName="parentText" presStyleLbl="node1" presStyleIdx="2" presStyleCnt="3">
        <dgm:presLayoutVars>
          <dgm:chMax val="0"/>
          <dgm:bulletEnabled val="1"/>
        </dgm:presLayoutVars>
      </dgm:prSet>
      <dgm:spPr/>
    </dgm:pt>
  </dgm:ptLst>
  <dgm:cxnLst>
    <dgm:cxn modelId="{C6AD510A-0A25-49C8-A102-A1FF563E6BC8}" type="presOf" srcId="{62641015-7E99-4FA4-A377-63A997F6106A}" destId="{20D6378C-BDD3-4BD6-8909-AA720803AF30}" srcOrd="0" destOrd="0" presId="urn:microsoft.com/office/officeart/2005/8/layout/vList2"/>
    <dgm:cxn modelId="{CAE4A513-DC24-44A0-8E5F-13E1EBE305D7}" type="presOf" srcId="{74F35E26-59EB-4B75-B507-A7AB5ABCB57E}" destId="{47F9AD5F-534C-430E-838D-4385F2FD8762}" srcOrd="0" destOrd="0" presId="urn:microsoft.com/office/officeart/2005/8/layout/vList2"/>
    <dgm:cxn modelId="{BE3A4C3D-9C63-4E16-A52B-09467698C8D7}" type="presOf" srcId="{D6A31CDD-41A3-456A-B6E8-F5892E2C531D}" destId="{C8519B02-4516-4192-85F0-075C3A99E689}" srcOrd="0" destOrd="0" presId="urn:microsoft.com/office/officeart/2005/8/layout/vList2"/>
    <dgm:cxn modelId="{D7887B4A-558F-4AC2-8D60-31624F4CC3D5}" srcId="{0CFAF152-BF21-4EBE-8A39-FB51948DB12C}" destId="{74F35E26-59EB-4B75-B507-A7AB5ABCB57E}" srcOrd="1" destOrd="0" parTransId="{D499CB24-9943-4318-9799-76EECCC551CB}" sibTransId="{E2602279-26A7-4F07-9580-D81EAB3089FF}"/>
    <dgm:cxn modelId="{108FEB9F-6121-415B-BD2D-958EF4F746A0}" type="presOf" srcId="{0CFAF152-BF21-4EBE-8A39-FB51948DB12C}" destId="{5F3A12AB-24C0-49DD-A549-6A37EF0C31BA}" srcOrd="0" destOrd="0" presId="urn:microsoft.com/office/officeart/2005/8/layout/vList2"/>
    <dgm:cxn modelId="{6AB6CCB6-4995-4DAD-A82F-55B9415F9C9E}" srcId="{0CFAF152-BF21-4EBE-8A39-FB51948DB12C}" destId="{D6A31CDD-41A3-456A-B6E8-F5892E2C531D}" srcOrd="2" destOrd="0" parTransId="{29E4172C-784E-491B-B2EF-F0DCE26E0274}" sibTransId="{BE0134C7-124E-4E80-949F-C80E81B9E6D1}"/>
    <dgm:cxn modelId="{62DC84EE-497E-44E8-BC07-4912F9DBF01D}" srcId="{0CFAF152-BF21-4EBE-8A39-FB51948DB12C}" destId="{62641015-7E99-4FA4-A377-63A997F6106A}" srcOrd="0" destOrd="0" parTransId="{62048E3B-2663-4B7E-A295-4A6773D51AF9}" sibTransId="{E5F151B2-CFFC-4A65-B41F-29B260FB0910}"/>
    <dgm:cxn modelId="{1E973531-56C8-4B35-B302-7FAAB9CC2434}" type="presParOf" srcId="{5F3A12AB-24C0-49DD-A549-6A37EF0C31BA}" destId="{20D6378C-BDD3-4BD6-8909-AA720803AF30}" srcOrd="0" destOrd="0" presId="urn:microsoft.com/office/officeart/2005/8/layout/vList2"/>
    <dgm:cxn modelId="{2554499E-80D3-46FA-93EE-90CB426DB642}" type="presParOf" srcId="{5F3A12AB-24C0-49DD-A549-6A37EF0C31BA}" destId="{ADBA2718-8306-4D98-89F1-46F33F676B5D}" srcOrd="1" destOrd="0" presId="urn:microsoft.com/office/officeart/2005/8/layout/vList2"/>
    <dgm:cxn modelId="{F8E32486-4345-49EF-91F9-B44697E09305}" type="presParOf" srcId="{5F3A12AB-24C0-49DD-A549-6A37EF0C31BA}" destId="{47F9AD5F-534C-430E-838D-4385F2FD8762}" srcOrd="2" destOrd="0" presId="urn:microsoft.com/office/officeart/2005/8/layout/vList2"/>
    <dgm:cxn modelId="{7C3B26F4-2293-40A6-AB71-5D0CE5AF64C9}" type="presParOf" srcId="{5F3A12AB-24C0-49DD-A549-6A37EF0C31BA}" destId="{A4991B34-2EF1-4E90-906C-CC389609D81A}" srcOrd="3" destOrd="0" presId="urn:microsoft.com/office/officeart/2005/8/layout/vList2"/>
    <dgm:cxn modelId="{C71978C4-1430-4441-A379-D1CC8635CC4E}" type="presParOf" srcId="{5F3A12AB-24C0-49DD-A549-6A37EF0C31BA}" destId="{C8519B02-4516-4192-85F0-075C3A99E68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FF7A0B-E80B-4ED1-87FF-97427F8317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A415058-51FB-46DA-8886-7D8B235F751F}">
      <dgm:prSet/>
      <dgm:spPr/>
      <dgm:t>
        <a:bodyPr/>
        <a:lstStyle/>
        <a:p>
          <a:r>
            <a:rPr lang="en-US" dirty="0"/>
            <a:t>This includes real estate and personal property. Consider what assets you value most and what assets you can let go of.</a:t>
          </a:r>
        </a:p>
      </dgm:t>
    </dgm:pt>
    <dgm:pt modelId="{347F93CB-94CD-452F-A2EB-F8FE6E3D9B9A}" type="parTrans" cxnId="{DC69D379-9D0B-4A82-94CE-BC8269421431}">
      <dgm:prSet/>
      <dgm:spPr/>
      <dgm:t>
        <a:bodyPr/>
        <a:lstStyle/>
        <a:p>
          <a:endParaRPr lang="en-US"/>
        </a:p>
      </dgm:t>
    </dgm:pt>
    <dgm:pt modelId="{0237BB8D-598A-4815-9A85-CAC098B32744}" type="sibTrans" cxnId="{DC69D379-9D0B-4A82-94CE-BC8269421431}">
      <dgm:prSet/>
      <dgm:spPr/>
      <dgm:t>
        <a:bodyPr/>
        <a:lstStyle/>
        <a:p>
          <a:endParaRPr lang="en-US"/>
        </a:p>
      </dgm:t>
    </dgm:pt>
    <dgm:pt modelId="{AA84729D-93D1-4B52-AD28-8E0FCB0C9E0D}">
      <dgm:prSet/>
      <dgm:spPr/>
      <dgm:t>
        <a:bodyPr/>
        <a:lstStyle/>
        <a:p>
          <a:r>
            <a:rPr lang="en-US" dirty="0"/>
            <a:t>In community property states, property is evenly divided because both parties are considered to own the property equally.</a:t>
          </a:r>
        </a:p>
      </dgm:t>
    </dgm:pt>
    <dgm:pt modelId="{B36C213C-84AA-40A7-AD5D-82744A6ACD52}" type="parTrans" cxnId="{2AC85B12-6A5C-4F68-9F6E-17EE37E8274E}">
      <dgm:prSet/>
      <dgm:spPr/>
      <dgm:t>
        <a:bodyPr/>
        <a:lstStyle/>
        <a:p>
          <a:endParaRPr lang="en-US"/>
        </a:p>
      </dgm:t>
    </dgm:pt>
    <dgm:pt modelId="{25426EA7-89CD-4739-B906-D4B38D7CDDE2}" type="sibTrans" cxnId="{2AC85B12-6A5C-4F68-9F6E-17EE37E8274E}">
      <dgm:prSet/>
      <dgm:spPr/>
      <dgm:t>
        <a:bodyPr/>
        <a:lstStyle/>
        <a:p>
          <a:endParaRPr lang="en-US"/>
        </a:p>
      </dgm:t>
    </dgm:pt>
    <dgm:pt modelId="{A7C1A651-5F87-48F1-98B8-B48E40A0E114}">
      <dgm:prSet/>
      <dgm:spPr/>
      <dgm:t>
        <a:bodyPr/>
        <a:lstStyle/>
        <a:p>
          <a:r>
            <a:rPr lang="en-US" dirty="0"/>
            <a:t>In most other states, property is divided equitably or fairly. The parties can negotiate and decide what is fair for them.</a:t>
          </a:r>
        </a:p>
      </dgm:t>
    </dgm:pt>
    <dgm:pt modelId="{F336C7D7-6F95-48DF-B8FB-949F54DFB726}" type="parTrans" cxnId="{AC2D05CF-B2A3-4F40-8930-3B0680477029}">
      <dgm:prSet/>
      <dgm:spPr/>
      <dgm:t>
        <a:bodyPr/>
        <a:lstStyle/>
        <a:p>
          <a:endParaRPr lang="en-US"/>
        </a:p>
      </dgm:t>
    </dgm:pt>
    <dgm:pt modelId="{464BAD58-E160-4F41-9604-2612C9A3F615}" type="sibTrans" cxnId="{AC2D05CF-B2A3-4F40-8930-3B0680477029}">
      <dgm:prSet/>
      <dgm:spPr/>
      <dgm:t>
        <a:bodyPr/>
        <a:lstStyle/>
        <a:p>
          <a:endParaRPr lang="en-US"/>
        </a:p>
      </dgm:t>
    </dgm:pt>
    <dgm:pt modelId="{78950471-086F-4D44-A605-BB21E9B6C6A0}" type="pres">
      <dgm:prSet presAssocID="{18FF7A0B-E80B-4ED1-87FF-97427F831764}" presName="root" presStyleCnt="0">
        <dgm:presLayoutVars>
          <dgm:dir/>
          <dgm:resizeHandles val="exact"/>
        </dgm:presLayoutVars>
      </dgm:prSet>
      <dgm:spPr/>
    </dgm:pt>
    <dgm:pt modelId="{F2D5F326-3769-4212-8E61-8CAAAAD62996}" type="pres">
      <dgm:prSet presAssocID="{3A415058-51FB-46DA-8886-7D8B235F751F}" presName="compNode" presStyleCnt="0"/>
      <dgm:spPr/>
    </dgm:pt>
    <dgm:pt modelId="{A18F25BF-D2D1-4F74-B699-308806C714A5}" type="pres">
      <dgm:prSet presAssocID="{3A415058-51FB-46DA-8886-7D8B235F751F}" presName="bgRect" presStyleLbl="bgShp" presStyleIdx="0" presStyleCnt="3"/>
      <dgm:spPr/>
    </dgm:pt>
    <dgm:pt modelId="{754D8ACA-0630-46C2-B7AD-09A2E49D277E}" type="pres">
      <dgm:prSet presAssocID="{3A415058-51FB-46DA-8886-7D8B235F751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uro"/>
        </a:ext>
      </dgm:extLst>
    </dgm:pt>
    <dgm:pt modelId="{9174A17B-69FC-4625-A640-3FB82887504C}" type="pres">
      <dgm:prSet presAssocID="{3A415058-51FB-46DA-8886-7D8B235F751F}" presName="spaceRect" presStyleCnt="0"/>
      <dgm:spPr/>
    </dgm:pt>
    <dgm:pt modelId="{D4E5FC99-D5CA-4297-A2E8-B985410022DF}" type="pres">
      <dgm:prSet presAssocID="{3A415058-51FB-46DA-8886-7D8B235F751F}" presName="parTx" presStyleLbl="revTx" presStyleIdx="0" presStyleCnt="3">
        <dgm:presLayoutVars>
          <dgm:chMax val="0"/>
          <dgm:chPref val="0"/>
        </dgm:presLayoutVars>
      </dgm:prSet>
      <dgm:spPr/>
    </dgm:pt>
    <dgm:pt modelId="{CD476403-4131-4FF3-969F-02535E0A9CE8}" type="pres">
      <dgm:prSet presAssocID="{0237BB8D-598A-4815-9A85-CAC098B32744}" presName="sibTrans" presStyleCnt="0"/>
      <dgm:spPr/>
    </dgm:pt>
    <dgm:pt modelId="{F66A2FCE-DF6D-496A-9183-D0AAE485B984}" type="pres">
      <dgm:prSet presAssocID="{AA84729D-93D1-4B52-AD28-8E0FCB0C9E0D}" presName="compNode" presStyleCnt="0"/>
      <dgm:spPr/>
    </dgm:pt>
    <dgm:pt modelId="{2E39C4E3-EBB5-42FA-8751-59976726DD0D}" type="pres">
      <dgm:prSet presAssocID="{AA84729D-93D1-4B52-AD28-8E0FCB0C9E0D}" presName="bgRect" presStyleLbl="bgShp" presStyleIdx="1" presStyleCnt="3"/>
      <dgm:spPr/>
    </dgm:pt>
    <dgm:pt modelId="{0C68B2DF-64E5-44DD-8066-FE3BD0102D44}" type="pres">
      <dgm:prSet presAssocID="{AA84729D-93D1-4B52-AD28-8E0FCB0C9E0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F4DF4C20-649D-470C-A9AA-61092AFC3110}" type="pres">
      <dgm:prSet presAssocID="{AA84729D-93D1-4B52-AD28-8E0FCB0C9E0D}" presName="spaceRect" presStyleCnt="0"/>
      <dgm:spPr/>
    </dgm:pt>
    <dgm:pt modelId="{2F5211DE-4739-48F4-8BCE-D2D44C0396F4}" type="pres">
      <dgm:prSet presAssocID="{AA84729D-93D1-4B52-AD28-8E0FCB0C9E0D}" presName="parTx" presStyleLbl="revTx" presStyleIdx="1" presStyleCnt="3">
        <dgm:presLayoutVars>
          <dgm:chMax val="0"/>
          <dgm:chPref val="0"/>
        </dgm:presLayoutVars>
      </dgm:prSet>
      <dgm:spPr/>
    </dgm:pt>
    <dgm:pt modelId="{D9AB1371-C0AF-48FA-BB44-6241CD24E265}" type="pres">
      <dgm:prSet presAssocID="{25426EA7-89CD-4739-B906-D4B38D7CDDE2}" presName="sibTrans" presStyleCnt="0"/>
      <dgm:spPr/>
    </dgm:pt>
    <dgm:pt modelId="{D1273C1A-3BCE-48AD-9BEC-D8C27FF8CA17}" type="pres">
      <dgm:prSet presAssocID="{A7C1A651-5F87-48F1-98B8-B48E40A0E114}" presName="compNode" presStyleCnt="0"/>
      <dgm:spPr/>
    </dgm:pt>
    <dgm:pt modelId="{CE665873-C24A-4382-A52C-4E88FAE6A06A}" type="pres">
      <dgm:prSet presAssocID="{A7C1A651-5F87-48F1-98B8-B48E40A0E114}" presName="bgRect" presStyleLbl="bgShp" presStyleIdx="2" presStyleCnt="3"/>
      <dgm:spPr/>
    </dgm:pt>
    <dgm:pt modelId="{9E09EA8A-1A39-46EA-A198-7ACCF9B86B45}" type="pres">
      <dgm:prSet presAssocID="{A7C1A651-5F87-48F1-98B8-B48E40A0E11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1AFA6EBB-9BF5-4DB2-BF4B-BBDC65026BE8}" type="pres">
      <dgm:prSet presAssocID="{A7C1A651-5F87-48F1-98B8-B48E40A0E114}" presName="spaceRect" presStyleCnt="0"/>
      <dgm:spPr/>
    </dgm:pt>
    <dgm:pt modelId="{E9A79302-C2C8-4DD7-BE92-AA818B83F619}" type="pres">
      <dgm:prSet presAssocID="{A7C1A651-5F87-48F1-98B8-B48E40A0E114}" presName="parTx" presStyleLbl="revTx" presStyleIdx="2" presStyleCnt="3">
        <dgm:presLayoutVars>
          <dgm:chMax val="0"/>
          <dgm:chPref val="0"/>
        </dgm:presLayoutVars>
      </dgm:prSet>
      <dgm:spPr/>
    </dgm:pt>
  </dgm:ptLst>
  <dgm:cxnLst>
    <dgm:cxn modelId="{2AC85B12-6A5C-4F68-9F6E-17EE37E8274E}" srcId="{18FF7A0B-E80B-4ED1-87FF-97427F831764}" destId="{AA84729D-93D1-4B52-AD28-8E0FCB0C9E0D}" srcOrd="1" destOrd="0" parTransId="{B36C213C-84AA-40A7-AD5D-82744A6ACD52}" sibTransId="{25426EA7-89CD-4739-B906-D4B38D7CDDE2}"/>
    <dgm:cxn modelId="{1026E922-4AC7-42EE-9828-9165FB516182}" type="presOf" srcId="{3A415058-51FB-46DA-8886-7D8B235F751F}" destId="{D4E5FC99-D5CA-4297-A2E8-B985410022DF}" srcOrd="0" destOrd="0" presId="urn:microsoft.com/office/officeart/2018/2/layout/IconVerticalSolidList"/>
    <dgm:cxn modelId="{A227056E-7085-4E0C-A497-298839BC4D38}" type="presOf" srcId="{18FF7A0B-E80B-4ED1-87FF-97427F831764}" destId="{78950471-086F-4D44-A605-BB21E9B6C6A0}" srcOrd="0" destOrd="0" presId="urn:microsoft.com/office/officeart/2018/2/layout/IconVerticalSolidList"/>
    <dgm:cxn modelId="{DC69D379-9D0B-4A82-94CE-BC8269421431}" srcId="{18FF7A0B-E80B-4ED1-87FF-97427F831764}" destId="{3A415058-51FB-46DA-8886-7D8B235F751F}" srcOrd="0" destOrd="0" parTransId="{347F93CB-94CD-452F-A2EB-F8FE6E3D9B9A}" sibTransId="{0237BB8D-598A-4815-9A85-CAC098B32744}"/>
    <dgm:cxn modelId="{7BC6999F-F7F4-4672-BEB1-B92C93A24EDA}" type="presOf" srcId="{A7C1A651-5F87-48F1-98B8-B48E40A0E114}" destId="{E9A79302-C2C8-4DD7-BE92-AA818B83F619}" srcOrd="0" destOrd="0" presId="urn:microsoft.com/office/officeart/2018/2/layout/IconVerticalSolidList"/>
    <dgm:cxn modelId="{661796BE-757E-47B4-BD21-D27DB197F2CF}" type="presOf" srcId="{AA84729D-93D1-4B52-AD28-8E0FCB0C9E0D}" destId="{2F5211DE-4739-48F4-8BCE-D2D44C0396F4}" srcOrd="0" destOrd="0" presId="urn:microsoft.com/office/officeart/2018/2/layout/IconVerticalSolidList"/>
    <dgm:cxn modelId="{AC2D05CF-B2A3-4F40-8930-3B0680477029}" srcId="{18FF7A0B-E80B-4ED1-87FF-97427F831764}" destId="{A7C1A651-5F87-48F1-98B8-B48E40A0E114}" srcOrd="2" destOrd="0" parTransId="{F336C7D7-6F95-48DF-B8FB-949F54DFB726}" sibTransId="{464BAD58-E160-4F41-9604-2612C9A3F615}"/>
    <dgm:cxn modelId="{E80A5EEF-AA86-4E42-8462-BA930F54FAB1}" type="presParOf" srcId="{78950471-086F-4D44-A605-BB21E9B6C6A0}" destId="{F2D5F326-3769-4212-8E61-8CAAAAD62996}" srcOrd="0" destOrd="0" presId="urn:microsoft.com/office/officeart/2018/2/layout/IconVerticalSolidList"/>
    <dgm:cxn modelId="{76E804F8-8AE0-4239-B83B-DF4DBB3CC887}" type="presParOf" srcId="{F2D5F326-3769-4212-8E61-8CAAAAD62996}" destId="{A18F25BF-D2D1-4F74-B699-308806C714A5}" srcOrd="0" destOrd="0" presId="urn:microsoft.com/office/officeart/2018/2/layout/IconVerticalSolidList"/>
    <dgm:cxn modelId="{640CC33A-B46C-4287-8897-0E7E4BF6AA35}" type="presParOf" srcId="{F2D5F326-3769-4212-8E61-8CAAAAD62996}" destId="{754D8ACA-0630-46C2-B7AD-09A2E49D277E}" srcOrd="1" destOrd="0" presId="urn:microsoft.com/office/officeart/2018/2/layout/IconVerticalSolidList"/>
    <dgm:cxn modelId="{6175F72E-703D-4F2F-9752-CBB7D5E12F10}" type="presParOf" srcId="{F2D5F326-3769-4212-8E61-8CAAAAD62996}" destId="{9174A17B-69FC-4625-A640-3FB82887504C}" srcOrd="2" destOrd="0" presId="urn:microsoft.com/office/officeart/2018/2/layout/IconVerticalSolidList"/>
    <dgm:cxn modelId="{D26C045D-36C5-43EA-A977-ACED9A5A8025}" type="presParOf" srcId="{F2D5F326-3769-4212-8E61-8CAAAAD62996}" destId="{D4E5FC99-D5CA-4297-A2E8-B985410022DF}" srcOrd="3" destOrd="0" presId="urn:microsoft.com/office/officeart/2018/2/layout/IconVerticalSolidList"/>
    <dgm:cxn modelId="{249F4741-5CA4-4A1C-A709-D07E66D2FFBE}" type="presParOf" srcId="{78950471-086F-4D44-A605-BB21E9B6C6A0}" destId="{CD476403-4131-4FF3-969F-02535E0A9CE8}" srcOrd="1" destOrd="0" presId="urn:microsoft.com/office/officeart/2018/2/layout/IconVerticalSolidList"/>
    <dgm:cxn modelId="{656C2053-F974-4885-BCBE-2F2B117304A6}" type="presParOf" srcId="{78950471-086F-4D44-A605-BB21E9B6C6A0}" destId="{F66A2FCE-DF6D-496A-9183-D0AAE485B984}" srcOrd="2" destOrd="0" presId="urn:microsoft.com/office/officeart/2018/2/layout/IconVerticalSolidList"/>
    <dgm:cxn modelId="{ACB21E52-2913-4C39-8D18-84FB8390EF97}" type="presParOf" srcId="{F66A2FCE-DF6D-496A-9183-D0AAE485B984}" destId="{2E39C4E3-EBB5-42FA-8751-59976726DD0D}" srcOrd="0" destOrd="0" presId="urn:microsoft.com/office/officeart/2018/2/layout/IconVerticalSolidList"/>
    <dgm:cxn modelId="{CD21B615-84ED-4CF2-A2D3-42BDBC87085A}" type="presParOf" srcId="{F66A2FCE-DF6D-496A-9183-D0AAE485B984}" destId="{0C68B2DF-64E5-44DD-8066-FE3BD0102D44}" srcOrd="1" destOrd="0" presId="urn:microsoft.com/office/officeart/2018/2/layout/IconVerticalSolidList"/>
    <dgm:cxn modelId="{B21B2E9F-A0E6-4020-8F5C-909141C8DD6D}" type="presParOf" srcId="{F66A2FCE-DF6D-496A-9183-D0AAE485B984}" destId="{F4DF4C20-649D-470C-A9AA-61092AFC3110}" srcOrd="2" destOrd="0" presId="urn:microsoft.com/office/officeart/2018/2/layout/IconVerticalSolidList"/>
    <dgm:cxn modelId="{FA6B6EA3-70C8-4BEF-8D68-077CCA6D10EC}" type="presParOf" srcId="{F66A2FCE-DF6D-496A-9183-D0AAE485B984}" destId="{2F5211DE-4739-48F4-8BCE-D2D44C0396F4}" srcOrd="3" destOrd="0" presId="urn:microsoft.com/office/officeart/2018/2/layout/IconVerticalSolidList"/>
    <dgm:cxn modelId="{2EE987CA-6C6D-421F-8826-0493CFE02104}" type="presParOf" srcId="{78950471-086F-4D44-A605-BB21E9B6C6A0}" destId="{D9AB1371-C0AF-48FA-BB44-6241CD24E265}" srcOrd="3" destOrd="0" presId="urn:microsoft.com/office/officeart/2018/2/layout/IconVerticalSolidList"/>
    <dgm:cxn modelId="{47D93BC5-C5FB-42A8-BCF9-CD9B414EA42C}" type="presParOf" srcId="{78950471-086F-4D44-A605-BB21E9B6C6A0}" destId="{D1273C1A-3BCE-48AD-9BEC-D8C27FF8CA17}" srcOrd="4" destOrd="0" presId="urn:microsoft.com/office/officeart/2018/2/layout/IconVerticalSolidList"/>
    <dgm:cxn modelId="{0D254A2F-51A3-4064-BE9D-DCF84DC6842D}" type="presParOf" srcId="{D1273C1A-3BCE-48AD-9BEC-D8C27FF8CA17}" destId="{CE665873-C24A-4382-A52C-4E88FAE6A06A}" srcOrd="0" destOrd="0" presId="urn:microsoft.com/office/officeart/2018/2/layout/IconVerticalSolidList"/>
    <dgm:cxn modelId="{472B18AB-737A-4B7C-86EF-C7E5324C6C42}" type="presParOf" srcId="{D1273C1A-3BCE-48AD-9BEC-D8C27FF8CA17}" destId="{9E09EA8A-1A39-46EA-A198-7ACCF9B86B45}" srcOrd="1" destOrd="0" presId="urn:microsoft.com/office/officeart/2018/2/layout/IconVerticalSolidList"/>
    <dgm:cxn modelId="{8B08F9A6-6A47-47AB-B840-E247ECD3110B}" type="presParOf" srcId="{D1273C1A-3BCE-48AD-9BEC-D8C27FF8CA17}" destId="{1AFA6EBB-9BF5-4DB2-BF4B-BBDC65026BE8}" srcOrd="2" destOrd="0" presId="urn:microsoft.com/office/officeart/2018/2/layout/IconVerticalSolidList"/>
    <dgm:cxn modelId="{14C969E6-8813-42AD-B9D2-297E94208E91}" type="presParOf" srcId="{D1273C1A-3BCE-48AD-9BEC-D8C27FF8CA17}" destId="{E9A79302-C2C8-4DD7-BE92-AA818B83F61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DD14A5-EF62-4D0B-94AE-AA1A58E1438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2342BA8-9E82-4557-8744-AE2B02F712E7}">
      <dgm:prSet/>
      <dgm:spPr/>
      <dgm:t>
        <a:bodyPr/>
        <a:lstStyle/>
        <a:p>
          <a:r>
            <a:rPr lang="en-US"/>
            <a:t>Personal property includes:</a:t>
          </a:r>
        </a:p>
      </dgm:t>
    </dgm:pt>
    <dgm:pt modelId="{A815A772-431E-4C5C-A482-45C02778AC71}" type="parTrans" cxnId="{9EE391DD-C57F-42EB-93BC-902DAC12E5A9}">
      <dgm:prSet/>
      <dgm:spPr/>
      <dgm:t>
        <a:bodyPr/>
        <a:lstStyle/>
        <a:p>
          <a:endParaRPr lang="en-US"/>
        </a:p>
      </dgm:t>
    </dgm:pt>
    <dgm:pt modelId="{36008169-77C7-4629-AC37-9B1370DC0101}" type="sibTrans" cxnId="{9EE391DD-C57F-42EB-93BC-902DAC12E5A9}">
      <dgm:prSet/>
      <dgm:spPr/>
      <dgm:t>
        <a:bodyPr/>
        <a:lstStyle/>
        <a:p>
          <a:endParaRPr lang="en-US"/>
        </a:p>
      </dgm:t>
    </dgm:pt>
    <dgm:pt modelId="{564C59E0-429C-4350-8466-1138571101AC}">
      <dgm:prSet/>
      <dgm:spPr/>
      <dgm:t>
        <a:bodyPr/>
        <a:lstStyle/>
        <a:p>
          <a:r>
            <a:rPr lang="en-US" dirty="0"/>
            <a:t>automobiles/trucks</a:t>
          </a:r>
        </a:p>
      </dgm:t>
    </dgm:pt>
    <dgm:pt modelId="{184CAE4A-058C-4E20-BC28-F20AE8F99E41}" type="parTrans" cxnId="{702B86D2-1F4B-45E2-9EFB-54AD9B0F435C}">
      <dgm:prSet/>
      <dgm:spPr/>
      <dgm:t>
        <a:bodyPr/>
        <a:lstStyle/>
        <a:p>
          <a:endParaRPr lang="en-US"/>
        </a:p>
      </dgm:t>
    </dgm:pt>
    <dgm:pt modelId="{E8972804-FC93-4A90-8A64-190796EDC5A2}" type="sibTrans" cxnId="{702B86D2-1F4B-45E2-9EFB-54AD9B0F435C}">
      <dgm:prSet/>
      <dgm:spPr/>
      <dgm:t>
        <a:bodyPr/>
        <a:lstStyle/>
        <a:p>
          <a:endParaRPr lang="en-US"/>
        </a:p>
      </dgm:t>
    </dgm:pt>
    <dgm:pt modelId="{B5C900FD-F14F-4204-97AF-A48984B6C3EC}">
      <dgm:prSet/>
      <dgm:spPr/>
      <dgm:t>
        <a:bodyPr/>
        <a:lstStyle/>
        <a:p>
          <a:r>
            <a:rPr lang="en-US" dirty="0"/>
            <a:t>recreational vehicles</a:t>
          </a:r>
        </a:p>
      </dgm:t>
    </dgm:pt>
    <dgm:pt modelId="{355BCF5A-45E7-4EA5-AAC0-C8A69A23C7D3}" type="parTrans" cxnId="{5E5569EC-87B1-466D-B6DA-75CD0DC1ED02}">
      <dgm:prSet/>
      <dgm:spPr/>
      <dgm:t>
        <a:bodyPr/>
        <a:lstStyle/>
        <a:p>
          <a:endParaRPr lang="en-US"/>
        </a:p>
      </dgm:t>
    </dgm:pt>
    <dgm:pt modelId="{DD362E04-144D-4563-A58B-2C78A73469EE}" type="sibTrans" cxnId="{5E5569EC-87B1-466D-B6DA-75CD0DC1ED02}">
      <dgm:prSet/>
      <dgm:spPr/>
      <dgm:t>
        <a:bodyPr/>
        <a:lstStyle/>
        <a:p>
          <a:endParaRPr lang="en-US"/>
        </a:p>
      </dgm:t>
    </dgm:pt>
    <dgm:pt modelId="{5CF243B7-2E3C-42D5-A578-7BA88DBA1A77}">
      <dgm:prSet/>
      <dgm:spPr/>
      <dgm:t>
        <a:bodyPr/>
        <a:lstStyle/>
        <a:p>
          <a:r>
            <a:rPr lang="en-US"/>
            <a:t>tools</a:t>
          </a:r>
        </a:p>
      </dgm:t>
    </dgm:pt>
    <dgm:pt modelId="{75912C22-8338-4B04-A34D-8679CBF016D4}" type="parTrans" cxnId="{7F6441FB-6C6D-40CA-AEE7-B3A12A50F120}">
      <dgm:prSet/>
      <dgm:spPr/>
      <dgm:t>
        <a:bodyPr/>
        <a:lstStyle/>
        <a:p>
          <a:endParaRPr lang="en-US"/>
        </a:p>
      </dgm:t>
    </dgm:pt>
    <dgm:pt modelId="{1AFD8183-0754-4BAB-9D03-E2A7AB0F6D33}" type="sibTrans" cxnId="{7F6441FB-6C6D-40CA-AEE7-B3A12A50F120}">
      <dgm:prSet/>
      <dgm:spPr/>
      <dgm:t>
        <a:bodyPr/>
        <a:lstStyle/>
        <a:p>
          <a:endParaRPr lang="en-US"/>
        </a:p>
      </dgm:t>
    </dgm:pt>
    <dgm:pt modelId="{ACC751D3-CCB4-408A-863B-88E9A90B308E}">
      <dgm:prSet/>
      <dgm:spPr/>
      <dgm:t>
        <a:bodyPr/>
        <a:lstStyle/>
        <a:p>
          <a:r>
            <a:rPr lang="en-US"/>
            <a:t>collections </a:t>
          </a:r>
        </a:p>
      </dgm:t>
    </dgm:pt>
    <dgm:pt modelId="{309C2F5D-D3A6-438C-A6D2-42E3C738752B}" type="parTrans" cxnId="{09593951-1E42-4A07-995F-8563A53AC165}">
      <dgm:prSet/>
      <dgm:spPr/>
      <dgm:t>
        <a:bodyPr/>
        <a:lstStyle/>
        <a:p>
          <a:endParaRPr lang="en-US"/>
        </a:p>
      </dgm:t>
    </dgm:pt>
    <dgm:pt modelId="{C427D842-EF1D-467E-BE81-17A69405C563}" type="sibTrans" cxnId="{09593951-1E42-4A07-995F-8563A53AC165}">
      <dgm:prSet/>
      <dgm:spPr/>
      <dgm:t>
        <a:bodyPr/>
        <a:lstStyle/>
        <a:p>
          <a:endParaRPr lang="en-US"/>
        </a:p>
      </dgm:t>
    </dgm:pt>
    <dgm:pt modelId="{05D6A0B6-E032-4DFB-9410-C9BF0FF3D000}">
      <dgm:prSet/>
      <dgm:spPr/>
      <dgm:t>
        <a:bodyPr/>
        <a:lstStyle/>
        <a:p>
          <a:r>
            <a:rPr lang="en-US" dirty="0"/>
            <a:t>Considerations when dividing personal property:</a:t>
          </a:r>
        </a:p>
      </dgm:t>
    </dgm:pt>
    <dgm:pt modelId="{8E5995A3-70E7-4D63-A70C-8E24CA2894F7}" type="parTrans" cxnId="{BAA49B52-7178-4023-93A9-099D82075857}">
      <dgm:prSet/>
      <dgm:spPr/>
      <dgm:t>
        <a:bodyPr/>
        <a:lstStyle/>
        <a:p>
          <a:endParaRPr lang="en-US"/>
        </a:p>
      </dgm:t>
    </dgm:pt>
    <dgm:pt modelId="{8971DEC7-718B-4188-82BE-C3BB53B6CDBD}" type="sibTrans" cxnId="{BAA49B52-7178-4023-93A9-099D82075857}">
      <dgm:prSet/>
      <dgm:spPr/>
      <dgm:t>
        <a:bodyPr/>
        <a:lstStyle/>
        <a:p>
          <a:endParaRPr lang="en-US"/>
        </a:p>
      </dgm:t>
    </dgm:pt>
    <dgm:pt modelId="{DD6A814F-8EBB-454F-A9C7-EEADA3167448}">
      <dgm:prSet/>
      <dgm:spPr/>
      <dgm:t>
        <a:bodyPr/>
        <a:lstStyle/>
        <a:p>
          <a:r>
            <a:rPr lang="en-US" dirty="0"/>
            <a:t>valuation: dollar value of each item or group of items</a:t>
          </a:r>
        </a:p>
      </dgm:t>
    </dgm:pt>
    <dgm:pt modelId="{37AF3420-C9F0-4C31-901A-119B22897594}" type="parTrans" cxnId="{53C11F2F-C11C-429C-A611-0A3CA3267146}">
      <dgm:prSet/>
      <dgm:spPr/>
      <dgm:t>
        <a:bodyPr/>
        <a:lstStyle/>
        <a:p>
          <a:endParaRPr lang="en-US"/>
        </a:p>
      </dgm:t>
    </dgm:pt>
    <dgm:pt modelId="{1858F119-29DA-42AE-B4C3-3E9C25C43BD3}" type="sibTrans" cxnId="{53C11F2F-C11C-429C-A611-0A3CA3267146}">
      <dgm:prSet/>
      <dgm:spPr/>
      <dgm:t>
        <a:bodyPr/>
        <a:lstStyle/>
        <a:p>
          <a:endParaRPr lang="en-US"/>
        </a:p>
      </dgm:t>
    </dgm:pt>
    <dgm:pt modelId="{D4907A58-8F39-40CC-8E55-6DD4BC08B0ED}">
      <dgm:prSet/>
      <dgm:spPr/>
      <dgm:t>
        <a:bodyPr/>
        <a:lstStyle/>
        <a:p>
          <a:r>
            <a:rPr lang="en-US" dirty="0"/>
            <a:t>liens: how much is owed, on a vehicle, for example</a:t>
          </a:r>
        </a:p>
      </dgm:t>
    </dgm:pt>
    <dgm:pt modelId="{77CD13A1-B257-4473-B08F-35B9AFF55B3B}" type="parTrans" cxnId="{1FF8E3EE-D555-4D7D-8F77-9C5993519ACB}">
      <dgm:prSet/>
      <dgm:spPr/>
      <dgm:t>
        <a:bodyPr/>
        <a:lstStyle/>
        <a:p>
          <a:endParaRPr lang="en-US"/>
        </a:p>
      </dgm:t>
    </dgm:pt>
    <dgm:pt modelId="{9CD6B542-78B2-489D-9AF4-1519C792BE3F}" type="sibTrans" cxnId="{1FF8E3EE-D555-4D7D-8F77-9C5993519ACB}">
      <dgm:prSet/>
      <dgm:spPr/>
      <dgm:t>
        <a:bodyPr/>
        <a:lstStyle/>
        <a:p>
          <a:endParaRPr lang="en-US"/>
        </a:p>
      </dgm:t>
    </dgm:pt>
    <dgm:pt modelId="{2F0886AE-2B0C-4070-B80E-3E26C5CF8EFC}">
      <dgm:prSet/>
      <dgm:spPr/>
      <dgm:t>
        <a:bodyPr/>
        <a:lstStyle/>
        <a:p>
          <a:r>
            <a:rPr lang="en-US" dirty="0"/>
            <a:t>furniture: do you want it or need it</a:t>
          </a:r>
        </a:p>
      </dgm:t>
    </dgm:pt>
    <dgm:pt modelId="{1799B7B2-33B9-4A7C-9C3B-C1C03E7B2782}" type="parTrans" cxnId="{B1DE5BA9-E9A4-423C-86D5-FD676BA71A8A}">
      <dgm:prSet/>
      <dgm:spPr/>
      <dgm:t>
        <a:bodyPr/>
        <a:lstStyle/>
        <a:p>
          <a:endParaRPr lang="en-US"/>
        </a:p>
      </dgm:t>
    </dgm:pt>
    <dgm:pt modelId="{522FDC81-FBA4-4551-9F35-09F6E1F42776}" type="sibTrans" cxnId="{B1DE5BA9-E9A4-423C-86D5-FD676BA71A8A}">
      <dgm:prSet/>
      <dgm:spPr/>
      <dgm:t>
        <a:bodyPr/>
        <a:lstStyle/>
        <a:p>
          <a:endParaRPr lang="en-US"/>
        </a:p>
      </dgm:t>
    </dgm:pt>
    <dgm:pt modelId="{491245BD-97AD-4278-A9A1-83C118099C0F}">
      <dgm:prSet/>
      <dgm:spPr/>
      <dgm:t>
        <a:bodyPr/>
        <a:lstStyle/>
        <a:p>
          <a:r>
            <a:rPr lang="en-US" dirty="0"/>
            <a:t>Collectibles: who spent time acquiring the items and appreciates them</a:t>
          </a:r>
        </a:p>
      </dgm:t>
    </dgm:pt>
    <dgm:pt modelId="{40C09E94-E34E-4EA2-BD47-1E362C537999}" type="parTrans" cxnId="{6EE35961-15D0-4A4D-94D5-66349C9513A1}">
      <dgm:prSet/>
      <dgm:spPr/>
      <dgm:t>
        <a:bodyPr/>
        <a:lstStyle/>
        <a:p>
          <a:endParaRPr lang="en-US"/>
        </a:p>
      </dgm:t>
    </dgm:pt>
    <dgm:pt modelId="{F1643DBF-D9FF-4E78-9FA5-F070186200FA}" type="sibTrans" cxnId="{6EE35961-15D0-4A4D-94D5-66349C9513A1}">
      <dgm:prSet/>
      <dgm:spPr/>
      <dgm:t>
        <a:bodyPr/>
        <a:lstStyle/>
        <a:p>
          <a:endParaRPr lang="en-US"/>
        </a:p>
      </dgm:t>
    </dgm:pt>
    <dgm:pt modelId="{6C22137E-54F2-43AB-9061-8B1201374E2F}">
      <dgm:prSet/>
      <dgm:spPr/>
      <dgm:t>
        <a:bodyPr/>
        <a:lstStyle/>
        <a:p>
          <a:r>
            <a:rPr lang="en-US" dirty="0"/>
            <a:t>items of sentimental value: family heirlooms, for example</a:t>
          </a:r>
        </a:p>
      </dgm:t>
    </dgm:pt>
    <dgm:pt modelId="{9E698567-AA87-4D01-9167-C19B59AA81E8}" type="parTrans" cxnId="{C3142807-4650-40DF-A6A3-CA425CBE5A73}">
      <dgm:prSet/>
      <dgm:spPr/>
      <dgm:t>
        <a:bodyPr/>
        <a:lstStyle/>
        <a:p>
          <a:endParaRPr lang="en-US"/>
        </a:p>
      </dgm:t>
    </dgm:pt>
    <dgm:pt modelId="{6158BD9A-9FA5-43EF-982A-AC3FB7706D0D}" type="sibTrans" cxnId="{C3142807-4650-40DF-A6A3-CA425CBE5A73}">
      <dgm:prSet/>
      <dgm:spPr/>
      <dgm:t>
        <a:bodyPr/>
        <a:lstStyle/>
        <a:p>
          <a:endParaRPr lang="en-US"/>
        </a:p>
      </dgm:t>
    </dgm:pt>
    <dgm:pt modelId="{20802FCF-AD75-4E6F-887B-BED3FB229D11}">
      <dgm:prSet/>
      <dgm:spPr/>
      <dgm:t>
        <a:bodyPr/>
        <a:lstStyle/>
        <a:p>
          <a:r>
            <a:rPr lang="en-US" dirty="0"/>
            <a:t>how important the property is to you</a:t>
          </a:r>
        </a:p>
      </dgm:t>
    </dgm:pt>
    <dgm:pt modelId="{C20C0468-45A1-4240-8EBA-707192693109}" type="parTrans" cxnId="{C6A5C1D1-04F6-4C4A-98CF-A41B761E1EB9}">
      <dgm:prSet/>
      <dgm:spPr/>
      <dgm:t>
        <a:bodyPr/>
        <a:lstStyle/>
        <a:p>
          <a:endParaRPr lang="en-US"/>
        </a:p>
      </dgm:t>
    </dgm:pt>
    <dgm:pt modelId="{4C7F4C33-B2F2-4823-A7F6-5FB9F375A79C}" type="sibTrans" cxnId="{C6A5C1D1-04F6-4C4A-98CF-A41B761E1EB9}">
      <dgm:prSet/>
      <dgm:spPr/>
      <dgm:t>
        <a:bodyPr/>
        <a:lstStyle/>
        <a:p>
          <a:endParaRPr lang="en-US"/>
        </a:p>
      </dgm:t>
    </dgm:pt>
    <dgm:pt modelId="{31A6B4EC-F639-4F19-B1C7-1C448DFCC6EA}" type="pres">
      <dgm:prSet presAssocID="{B4DD14A5-EF62-4D0B-94AE-AA1A58E14388}" presName="linear" presStyleCnt="0">
        <dgm:presLayoutVars>
          <dgm:animLvl val="lvl"/>
          <dgm:resizeHandles val="exact"/>
        </dgm:presLayoutVars>
      </dgm:prSet>
      <dgm:spPr/>
    </dgm:pt>
    <dgm:pt modelId="{9F8C5919-F895-4F92-B82C-D4A308C2CA71}" type="pres">
      <dgm:prSet presAssocID="{B2342BA8-9E82-4557-8744-AE2B02F712E7}" presName="parentText" presStyleLbl="node1" presStyleIdx="0" presStyleCnt="2">
        <dgm:presLayoutVars>
          <dgm:chMax val="0"/>
          <dgm:bulletEnabled val="1"/>
        </dgm:presLayoutVars>
      </dgm:prSet>
      <dgm:spPr/>
    </dgm:pt>
    <dgm:pt modelId="{BD116985-9719-4693-9ED2-B25F2F51F62E}" type="pres">
      <dgm:prSet presAssocID="{B2342BA8-9E82-4557-8744-AE2B02F712E7}" presName="childText" presStyleLbl="revTx" presStyleIdx="0" presStyleCnt="2">
        <dgm:presLayoutVars>
          <dgm:bulletEnabled val="1"/>
        </dgm:presLayoutVars>
      </dgm:prSet>
      <dgm:spPr/>
    </dgm:pt>
    <dgm:pt modelId="{0396D4BA-7D23-4128-A424-E0725C346D5C}" type="pres">
      <dgm:prSet presAssocID="{05D6A0B6-E032-4DFB-9410-C9BF0FF3D000}" presName="parentText" presStyleLbl="node1" presStyleIdx="1" presStyleCnt="2">
        <dgm:presLayoutVars>
          <dgm:chMax val="0"/>
          <dgm:bulletEnabled val="1"/>
        </dgm:presLayoutVars>
      </dgm:prSet>
      <dgm:spPr/>
    </dgm:pt>
    <dgm:pt modelId="{622853F1-92EF-41F6-9530-FCA4E61E9C1C}" type="pres">
      <dgm:prSet presAssocID="{05D6A0B6-E032-4DFB-9410-C9BF0FF3D000}" presName="childText" presStyleLbl="revTx" presStyleIdx="1" presStyleCnt="2">
        <dgm:presLayoutVars>
          <dgm:bulletEnabled val="1"/>
        </dgm:presLayoutVars>
      </dgm:prSet>
      <dgm:spPr/>
    </dgm:pt>
  </dgm:ptLst>
  <dgm:cxnLst>
    <dgm:cxn modelId="{C3142807-4650-40DF-A6A3-CA425CBE5A73}" srcId="{05D6A0B6-E032-4DFB-9410-C9BF0FF3D000}" destId="{6C22137E-54F2-43AB-9061-8B1201374E2F}" srcOrd="4" destOrd="0" parTransId="{9E698567-AA87-4D01-9167-C19B59AA81E8}" sibTransId="{6158BD9A-9FA5-43EF-982A-AC3FB7706D0D}"/>
    <dgm:cxn modelId="{6A01A919-B0B8-4FF4-8867-AA1237A875F8}" type="presOf" srcId="{6C22137E-54F2-43AB-9061-8B1201374E2F}" destId="{622853F1-92EF-41F6-9530-FCA4E61E9C1C}" srcOrd="0" destOrd="4" presId="urn:microsoft.com/office/officeart/2005/8/layout/vList2"/>
    <dgm:cxn modelId="{FA327E1C-3EBA-4EE9-AC82-1F45D51BCFA7}" type="presOf" srcId="{564C59E0-429C-4350-8466-1138571101AC}" destId="{BD116985-9719-4693-9ED2-B25F2F51F62E}" srcOrd="0" destOrd="0" presId="urn:microsoft.com/office/officeart/2005/8/layout/vList2"/>
    <dgm:cxn modelId="{1886CF25-84FE-4DEA-9B00-87941A87AEF7}" type="presOf" srcId="{B4DD14A5-EF62-4D0B-94AE-AA1A58E14388}" destId="{31A6B4EC-F639-4F19-B1C7-1C448DFCC6EA}" srcOrd="0" destOrd="0" presId="urn:microsoft.com/office/officeart/2005/8/layout/vList2"/>
    <dgm:cxn modelId="{53C11F2F-C11C-429C-A611-0A3CA3267146}" srcId="{05D6A0B6-E032-4DFB-9410-C9BF0FF3D000}" destId="{DD6A814F-8EBB-454F-A9C7-EEADA3167448}" srcOrd="0" destOrd="0" parTransId="{37AF3420-C9F0-4C31-901A-119B22897594}" sibTransId="{1858F119-29DA-42AE-B4C3-3E9C25C43BD3}"/>
    <dgm:cxn modelId="{6EE35961-15D0-4A4D-94D5-66349C9513A1}" srcId="{05D6A0B6-E032-4DFB-9410-C9BF0FF3D000}" destId="{491245BD-97AD-4278-A9A1-83C118099C0F}" srcOrd="3" destOrd="0" parTransId="{40C09E94-E34E-4EA2-BD47-1E362C537999}" sibTransId="{F1643DBF-D9FF-4E78-9FA5-F070186200FA}"/>
    <dgm:cxn modelId="{431C7D45-C62E-4B29-93F7-029F2E8048A7}" type="presOf" srcId="{B5C900FD-F14F-4204-97AF-A48984B6C3EC}" destId="{BD116985-9719-4693-9ED2-B25F2F51F62E}" srcOrd="0" destOrd="1" presId="urn:microsoft.com/office/officeart/2005/8/layout/vList2"/>
    <dgm:cxn modelId="{E6D6604A-0022-4C08-B18D-83AA44C30769}" type="presOf" srcId="{DD6A814F-8EBB-454F-A9C7-EEADA3167448}" destId="{622853F1-92EF-41F6-9530-FCA4E61E9C1C}" srcOrd="0" destOrd="0" presId="urn:microsoft.com/office/officeart/2005/8/layout/vList2"/>
    <dgm:cxn modelId="{D5FFD34A-5850-4DD8-BB2E-E62E1491BC22}" type="presOf" srcId="{2F0886AE-2B0C-4070-B80E-3E26C5CF8EFC}" destId="{622853F1-92EF-41F6-9530-FCA4E61E9C1C}" srcOrd="0" destOrd="2" presId="urn:microsoft.com/office/officeart/2005/8/layout/vList2"/>
    <dgm:cxn modelId="{09593951-1E42-4A07-995F-8563A53AC165}" srcId="{B2342BA8-9E82-4557-8744-AE2B02F712E7}" destId="{ACC751D3-CCB4-408A-863B-88E9A90B308E}" srcOrd="3" destOrd="0" parTransId="{309C2F5D-D3A6-438C-A6D2-42E3C738752B}" sibTransId="{C427D842-EF1D-467E-BE81-17A69405C563}"/>
    <dgm:cxn modelId="{704C5672-1738-46C4-B86E-C473208903D7}" type="presOf" srcId="{D4907A58-8F39-40CC-8E55-6DD4BC08B0ED}" destId="{622853F1-92EF-41F6-9530-FCA4E61E9C1C}" srcOrd="0" destOrd="1" presId="urn:microsoft.com/office/officeart/2005/8/layout/vList2"/>
    <dgm:cxn modelId="{BAA49B52-7178-4023-93A9-099D82075857}" srcId="{B4DD14A5-EF62-4D0B-94AE-AA1A58E14388}" destId="{05D6A0B6-E032-4DFB-9410-C9BF0FF3D000}" srcOrd="1" destOrd="0" parTransId="{8E5995A3-70E7-4D63-A70C-8E24CA2894F7}" sibTransId="{8971DEC7-718B-4188-82BE-C3BB53B6CDBD}"/>
    <dgm:cxn modelId="{4B9BA372-3178-4512-A9EA-1F4A0C13AE12}" type="presOf" srcId="{05D6A0B6-E032-4DFB-9410-C9BF0FF3D000}" destId="{0396D4BA-7D23-4128-A424-E0725C346D5C}" srcOrd="0" destOrd="0" presId="urn:microsoft.com/office/officeart/2005/8/layout/vList2"/>
    <dgm:cxn modelId="{7CB42097-3300-43BE-842A-65B4D682159C}" type="presOf" srcId="{491245BD-97AD-4278-A9A1-83C118099C0F}" destId="{622853F1-92EF-41F6-9530-FCA4E61E9C1C}" srcOrd="0" destOrd="3" presId="urn:microsoft.com/office/officeart/2005/8/layout/vList2"/>
    <dgm:cxn modelId="{58BF859E-3034-4E81-8FE6-59CE5132D7E6}" type="presOf" srcId="{ACC751D3-CCB4-408A-863B-88E9A90B308E}" destId="{BD116985-9719-4693-9ED2-B25F2F51F62E}" srcOrd="0" destOrd="3" presId="urn:microsoft.com/office/officeart/2005/8/layout/vList2"/>
    <dgm:cxn modelId="{3DEEA3A8-0631-4387-87FA-7A6B7751F0F9}" type="presOf" srcId="{B2342BA8-9E82-4557-8744-AE2B02F712E7}" destId="{9F8C5919-F895-4F92-B82C-D4A308C2CA71}" srcOrd="0" destOrd="0" presId="urn:microsoft.com/office/officeart/2005/8/layout/vList2"/>
    <dgm:cxn modelId="{B1DE5BA9-E9A4-423C-86D5-FD676BA71A8A}" srcId="{05D6A0B6-E032-4DFB-9410-C9BF0FF3D000}" destId="{2F0886AE-2B0C-4070-B80E-3E26C5CF8EFC}" srcOrd="2" destOrd="0" parTransId="{1799B7B2-33B9-4A7C-9C3B-C1C03E7B2782}" sibTransId="{522FDC81-FBA4-4551-9F35-09F6E1F42776}"/>
    <dgm:cxn modelId="{5C2EC1C8-0AE1-46E1-92AB-C13882B87C99}" type="presOf" srcId="{20802FCF-AD75-4E6F-887B-BED3FB229D11}" destId="{622853F1-92EF-41F6-9530-FCA4E61E9C1C}" srcOrd="0" destOrd="5" presId="urn:microsoft.com/office/officeart/2005/8/layout/vList2"/>
    <dgm:cxn modelId="{C6A5C1D1-04F6-4C4A-98CF-A41B761E1EB9}" srcId="{05D6A0B6-E032-4DFB-9410-C9BF0FF3D000}" destId="{20802FCF-AD75-4E6F-887B-BED3FB229D11}" srcOrd="5" destOrd="0" parTransId="{C20C0468-45A1-4240-8EBA-707192693109}" sibTransId="{4C7F4C33-B2F2-4823-A7F6-5FB9F375A79C}"/>
    <dgm:cxn modelId="{702B86D2-1F4B-45E2-9EFB-54AD9B0F435C}" srcId="{B2342BA8-9E82-4557-8744-AE2B02F712E7}" destId="{564C59E0-429C-4350-8466-1138571101AC}" srcOrd="0" destOrd="0" parTransId="{184CAE4A-058C-4E20-BC28-F20AE8F99E41}" sibTransId="{E8972804-FC93-4A90-8A64-190796EDC5A2}"/>
    <dgm:cxn modelId="{A624B5D2-3024-41B6-B6A1-3C0BABD94D07}" type="presOf" srcId="{5CF243B7-2E3C-42D5-A578-7BA88DBA1A77}" destId="{BD116985-9719-4693-9ED2-B25F2F51F62E}" srcOrd="0" destOrd="2" presId="urn:microsoft.com/office/officeart/2005/8/layout/vList2"/>
    <dgm:cxn modelId="{9EE391DD-C57F-42EB-93BC-902DAC12E5A9}" srcId="{B4DD14A5-EF62-4D0B-94AE-AA1A58E14388}" destId="{B2342BA8-9E82-4557-8744-AE2B02F712E7}" srcOrd="0" destOrd="0" parTransId="{A815A772-431E-4C5C-A482-45C02778AC71}" sibTransId="{36008169-77C7-4629-AC37-9B1370DC0101}"/>
    <dgm:cxn modelId="{5E5569EC-87B1-466D-B6DA-75CD0DC1ED02}" srcId="{B2342BA8-9E82-4557-8744-AE2B02F712E7}" destId="{B5C900FD-F14F-4204-97AF-A48984B6C3EC}" srcOrd="1" destOrd="0" parTransId="{355BCF5A-45E7-4EA5-AAC0-C8A69A23C7D3}" sibTransId="{DD362E04-144D-4563-A58B-2C78A73469EE}"/>
    <dgm:cxn modelId="{1FF8E3EE-D555-4D7D-8F77-9C5993519ACB}" srcId="{05D6A0B6-E032-4DFB-9410-C9BF0FF3D000}" destId="{D4907A58-8F39-40CC-8E55-6DD4BC08B0ED}" srcOrd="1" destOrd="0" parTransId="{77CD13A1-B257-4473-B08F-35B9AFF55B3B}" sibTransId="{9CD6B542-78B2-489D-9AF4-1519C792BE3F}"/>
    <dgm:cxn modelId="{7F6441FB-6C6D-40CA-AEE7-B3A12A50F120}" srcId="{B2342BA8-9E82-4557-8744-AE2B02F712E7}" destId="{5CF243B7-2E3C-42D5-A578-7BA88DBA1A77}" srcOrd="2" destOrd="0" parTransId="{75912C22-8338-4B04-A34D-8679CBF016D4}" sibTransId="{1AFD8183-0754-4BAB-9D03-E2A7AB0F6D33}"/>
    <dgm:cxn modelId="{CC20F150-7280-44B3-A356-EDCE55A192A4}" type="presParOf" srcId="{31A6B4EC-F639-4F19-B1C7-1C448DFCC6EA}" destId="{9F8C5919-F895-4F92-B82C-D4A308C2CA71}" srcOrd="0" destOrd="0" presId="urn:microsoft.com/office/officeart/2005/8/layout/vList2"/>
    <dgm:cxn modelId="{64164D89-D7B9-40E4-8C90-19B25224E81C}" type="presParOf" srcId="{31A6B4EC-F639-4F19-B1C7-1C448DFCC6EA}" destId="{BD116985-9719-4693-9ED2-B25F2F51F62E}" srcOrd="1" destOrd="0" presId="urn:microsoft.com/office/officeart/2005/8/layout/vList2"/>
    <dgm:cxn modelId="{DE511984-C436-4531-BA9B-424F1A68A268}" type="presParOf" srcId="{31A6B4EC-F639-4F19-B1C7-1C448DFCC6EA}" destId="{0396D4BA-7D23-4128-A424-E0725C346D5C}" srcOrd="2" destOrd="0" presId="urn:microsoft.com/office/officeart/2005/8/layout/vList2"/>
    <dgm:cxn modelId="{8BABE16A-DCFF-4506-8B74-4978738A2DF9}" type="presParOf" srcId="{31A6B4EC-F639-4F19-B1C7-1C448DFCC6EA}" destId="{622853F1-92EF-41F6-9530-FCA4E61E9C1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0E58DD-4DD5-4DB3-8403-B250003A6207}"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9C4931D1-A127-4E12-BC60-7F161D6204C0}">
      <dgm:prSet/>
      <dgm:spPr/>
      <dgm:t>
        <a:bodyPr/>
        <a:lstStyle/>
        <a:p>
          <a:r>
            <a:rPr lang="en-US" dirty="0"/>
            <a:t>The parties can agree </a:t>
          </a:r>
        </a:p>
      </dgm:t>
    </dgm:pt>
    <dgm:pt modelId="{D9B4964B-26A2-49FE-B152-1F34C99CA746}" type="parTrans" cxnId="{45C0746B-C5B3-439F-809B-BDA6FDA9E491}">
      <dgm:prSet/>
      <dgm:spPr/>
      <dgm:t>
        <a:bodyPr/>
        <a:lstStyle/>
        <a:p>
          <a:endParaRPr lang="en-US"/>
        </a:p>
      </dgm:t>
    </dgm:pt>
    <dgm:pt modelId="{8FFA2905-6AA9-464C-B6D4-7CEA6DDBAB05}" type="sibTrans" cxnId="{45C0746B-C5B3-439F-809B-BDA6FDA9E491}">
      <dgm:prSet/>
      <dgm:spPr/>
      <dgm:t>
        <a:bodyPr/>
        <a:lstStyle/>
        <a:p>
          <a:endParaRPr lang="en-US"/>
        </a:p>
      </dgm:t>
    </dgm:pt>
    <dgm:pt modelId="{86EDFF27-0FB7-4296-AF2A-FAFB8E26DA82}">
      <dgm:prSet/>
      <dgm:spPr/>
      <dgm:t>
        <a:bodyPr/>
        <a:lstStyle/>
        <a:p>
          <a:r>
            <a:rPr lang="en-US" dirty="0"/>
            <a:t>The parties can “trade” one item for another</a:t>
          </a:r>
        </a:p>
      </dgm:t>
    </dgm:pt>
    <dgm:pt modelId="{F7FD5624-2CE2-422D-95C4-56C429168FCB}" type="parTrans" cxnId="{55005505-86CD-4388-BE51-692C8A926134}">
      <dgm:prSet/>
      <dgm:spPr/>
      <dgm:t>
        <a:bodyPr/>
        <a:lstStyle/>
        <a:p>
          <a:endParaRPr lang="en-US"/>
        </a:p>
      </dgm:t>
    </dgm:pt>
    <dgm:pt modelId="{9151046B-8C71-472A-97AD-E533A2BBBB25}" type="sibTrans" cxnId="{55005505-86CD-4388-BE51-692C8A926134}">
      <dgm:prSet/>
      <dgm:spPr/>
      <dgm:t>
        <a:bodyPr/>
        <a:lstStyle/>
        <a:p>
          <a:endParaRPr lang="en-US"/>
        </a:p>
      </dgm:t>
    </dgm:pt>
    <dgm:pt modelId="{9B839E03-E7CA-432A-B409-23D4DE421AD1}">
      <dgm:prSet/>
      <dgm:spPr/>
      <dgm:t>
        <a:bodyPr/>
        <a:lstStyle/>
        <a:p>
          <a:r>
            <a:rPr lang="en-US" dirty="0"/>
            <a:t>The parties can let the judge decide, </a:t>
          </a:r>
          <a:r>
            <a:rPr lang="en-US" u="sng" dirty="0"/>
            <a:t>but</a:t>
          </a:r>
          <a:r>
            <a:rPr lang="en-US" dirty="0"/>
            <a:t>:</a:t>
          </a:r>
        </a:p>
      </dgm:t>
    </dgm:pt>
    <dgm:pt modelId="{41924AA1-D7EE-45B2-85E8-DBC3808843E4}" type="parTrans" cxnId="{F0FE1998-8E5C-4B26-8FE1-5CC5466A3F95}">
      <dgm:prSet/>
      <dgm:spPr/>
      <dgm:t>
        <a:bodyPr/>
        <a:lstStyle/>
        <a:p>
          <a:endParaRPr lang="en-US"/>
        </a:p>
      </dgm:t>
    </dgm:pt>
    <dgm:pt modelId="{1802A431-0C04-49D6-BE1B-FDA9259280FA}" type="sibTrans" cxnId="{F0FE1998-8E5C-4B26-8FE1-5CC5466A3F95}">
      <dgm:prSet/>
      <dgm:spPr/>
      <dgm:t>
        <a:bodyPr/>
        <a:lstStyle/>
        <a:p>
          <a:endParaRPr lang="en-US"/>
        </a:p>
      </dgm:t>
    </dgm:pt>
    <dgm:pt modelId="{7F5B45D0-301D-4F51-94A4-AE6D77A37E1F}">
      <dgm:prSet custT="1"/>
      <dgm:spPr/>
      <dgm:t>
        <a:bodyPr/>
        <a:lstStyle/>
        <a:p>
          <a:r>
            <a:rPr lang="en-US" sz="2000" dirty="0"/>
            <a:t>expensive – court and attorney fees</a:t>
          </a:r>
        </a:p>
      </dgm:t>
    </dgm:pt>
    <dgm:pt modelId="{4A265CDF-65F1-4F8E-9A4D-AE2B030F131B}" type="parTrans" cxnId="{98240A68-AD46-4362-A609-C2EA88BB8D44}">
      <dgm:prSet/>
      <dgm:spPr/>
      <dgm:t>
        <a:bodyPr/>
        <a:lstStyle/>
        <a:p>
          <a:endParaRPr lang="en-US"/>
        </a:p>
      </dgm:t>
    </dgm:pt>
    <dgm:pt modelId="{756E20C8-FF87-4918-87DF-012A527560A8}" type="sibTrans" cxnId="{98240A68-AD46-4362-A609-C2EA88BB8D44}">
      <dgm:prSet/>
      <dgm:spPr/>
      <dgm:t>
        <a:bodyPr/>
        <a:lstStyle/>
        <a:p>
          <a:endParaRPr lang="en-US"/>
        </a:p>
      </dgm:t>
    </dgm:pt>
    <dgm:pt modelId="{5CDD4591-5527-47BD-8972-05DD0D13B18A}">
      <dgm:prSet custT="1"/>
      <dgm:spPr/>
      <dgm:t>
        <a:bodyPr/>
        <a:lstStyle/>
        <a:p>
          <a:r>
            <a:rPr lang="en-US" sz="2000" dirty="0"/>
            <a:t>delays the completion of the proceedings</a:t>
          </a:r>
        </a:p>
      </dgm:t>
    </dgm:pt>
    <dgm:pt modelId="{79C58FFD-47CA-423A-A3FC-A6DAE432E761}" type="parTrans" cxnId="{59862D99-7988-45D0-B459-A5B2E991DEA2}">
      <dgm:prSet/>
      <dgm:spPr/>
      <dgm:t>
        <a:bodyPr/>
        <a:lstStyle/>
        <a:p>
          <a:endParaRPr lang="en-US"/>
        </a:p>
      </dgm:t>
    </dgm:pt>
    <dgm:pt modelId="{D23E50BB-A26C-4C9A-B699-0720E60688C7}" type="sibTrans" cxnId="{59862D99-7988-45D0-B459-A5B2E991DEA2}">
      <dgm:prSet/>
      <dgm:spPr/>
      <dgm:t>
        <a:bodyPr/>
        <a:lstStyle/>
        <a:p>
          <a:endParaRPr lang="en-US"/>
        </a:p>
      </dgm:t>
    </dgm:pt>
    <dgm:pt modelId="{C7FFA67C-6C8F-495D-9E53-0F48981D9770}">
      <dgm:prSet custT="1"/>
      <dgm:spPr/>
      <dgm:t>
        <a:bodyPr/>
        <a:lstStyle/>
        <a:p>
          <a:r>
            <a:rPr lang="en-US" sz="2000" dirty="0"/>
            <a:t>can turn an otherwise friendly divorce into a battle</a:t>
          </a:r>
        </a:p>
      </dgm:t>
    </dgm:pt>
    <dgm:pt modelId="{0248181F-5848-413D-89BB-25788A7D8443}" type="parTrans" cxnId="{070A7900-2433-4D8B-86B5-96C5CDF8AA8D}">
      <dgm:prSet/>
      <dgm:spPr/>
      <dgm:t>
        <a:bodyPr/>
        <a:lstStyle/>
        <a:p>
          <a:endParaRPr lang="en-US"/>
        </a:p>
      </dgm:t>
    </dgm:pt>
    <dgm:pt modelId="{83C65F6C-FEB1-4AC2-86C2-1DB406509AD2}" type="sibTrans" cxnId="{070A7900-2433-4D8B-86B5-96C5CDF8AA8D}">
      <dgm:prSet/>
      <dgm:spPr/>
      <dgm:t>
        <a:bodyPr/>
        <a:lstStyle/>
        <a:p>
          <a:endParaRPr lang="en-US"/>
        </a:p>
      </dgm:t>
    </dgm:pt>
    <dgm:pt modelId="{0FF83783-EBCB-46C2-BB3C-72895CF6E1C2}">
      <dgm:prSet custT="1"/>
      <dgm:spPr/>
      <dgm:t>
        <a:bodyPr/>
        <a:lstStyle/>
        <a:p>
          <a:r>
            <a:rPr lang="en-US" sz="2000" dirty="0"/>
            <a:t>may not be happy with the result</a:t>
          </a:r>
        </a:p>
      </dgm:t>
    </dgm:pt>
    <dgm:pt modelId="{1D750FF7-D9BC-4637-812A-4EBC47442EF8}" type="parTrans" cxnId="{D0B67492-FE96-4962-B179-E3605805AD68}">
      <dgm:prSet/>
      <dgm:spPr/>
      <dgm:t>
        <a:bodyPr/>
        <a:lstStyle/>
        <a:p>
          <a:endParaRPr lang="en-US"/>
        </a:p>
      </dgm:t>
    </dgm:pt>
    <dgm:pt modelId="{2F7A0A89-4BAC-4BE8-A005-7F0FAA40B074}" type="sibTrans" cxnId="{D0B67492-FE96-4962-B179-E3605805AD68}">
      <dgm:prSet/>
      <dgm:spPr/>
      <dgm:t>
        <a:bodyPr/>
        <a:lstStyle/>
        <a:p>
          <a:endParaRPr lang="en-US"/>
        </a:p>
      </dgm:t>
    </dgm:pt>
    <dgm:pt modelId="{0E6BBD45-B455-49F9-B6A1-77893EF57316}" type="pres">
      <dgm:prSet presAssocID="{E10E58DD-4DD5-4DB3-8403-B250003A6207}" presName="linear" presStyleCnt="0">
        <dgm:presLayoutVars>
          <dgm:dir/>
          <dgm:animLvl val="lvl"/>
          <dgm:resizeHandles val="exact"/>
        </dgm:presLayoutVars>
      </dgm:prSet>
      <dgm:spPr/>
    </dgm:pt>
    <dgm:pt modelId="{AE5783E6-ECCF-4DF8-B8A7-8975CC57E58C}" type="pres">
      <dgm:prSet presAssocID="{9C4931D1-A127-4E12-BC60-7F161D6204C0}" presName="parentLin" presStyleCnt="0"/>
      <dgm:spPr/>
    </dgm:pt>
    <dgm:pt modelId="{4115D019-1477-4886-A291-40600761782C}" type="pres">
      <dgm:prSet presAssocID="{9C4931D1-A127-4E12-BC60-7F161D6204C0}" presName="parentLeftMargin" presStyleLbl="node1" presStyleIdx="0" presStyleCnt="3"/>
      <dgm:spPr/>
    </dgm:pt>
    <dgm:pt modelId="{9BDA1797-C70F-4345-931C-B23925CD9286}" type="pres">
      <dgm:prSet presAssocID="{9C4931D1-A127-4E12-BC60-7F161D6204C0}" presName="parentText" presStyleLbl="node1" presStyleIdx="0" presStyleCnt="3" custLinFactNeighborX="23495" custLinFactNeighborY="-70235">
        <dgm:presLayoutVars>
          <dgm:chMax val="0"/>
          <dgm:bulletEnabled val="1"/>
        </dgm:presLayoutVars>
      </dgm:prSet>
      <dgm:spPr/>
    </dgm:pt>
    <dgm:pt modelId="{DD157FE8-E83F-4BC8-AB59-4D879D2AFA82}" type="pres">
      <dgm:prSet presAssocID="{9C4931D1-A127-4E12-BC60-7F161D6204C0}" presName="negativeSpace" presStyleCnt="0"/>
      <dgm:spPr/>
    </dgm:pt>
    <dgm:pt modelId="{A8DC9369-41A0-440F-9B92-0417191FFF03}" type="pres">
      <dgm:prSet presAssocID="{9C4931D1-A127-4E12-BC60-7F161D6204C0}" presName="childText" presStyleLbl="conFgAcc1" presStyleIdx="0" presStyleCnt="3">
        <dgm:presLayoutVars>
          <dgm:bulletEnabled val="1"/>
        </dgm:presLayoutVars>
      </dgm:prSet>
      <dgm:spPr/>
    </dgm:pt>
    <dgm:pt modelId="{EAADAD11-145C-49E8-A1EB-68B5E806CCDB}" type="pres">
      <dgm:prSet presAssocID="{8FFA2905-6AA9-464C-B6D4-7CEA6DDBAB05}" presName="spaceBetweenRectangles" presStyleCnt="0"/>
      <dgm:spPr/>
    </dgm:pt>
    <dgm:pt modelId="{8ACCC697-8F3D-486B-972E-E79178E246EC}" type="pres">
      <dgm:prSet presAssocID="{86EDFF27-0FB7-4296-AF2A-FAFB8E26DA82}" presName="parentLin" presStyleCnt="0"/>
      <dgm:spPr/>
    </dgm:pt>
    <dgm:pt modelId="{3B8B9411-ABD8-4957-BC44-BEB3DEFD4756}" type="pres">
      <dgm:prSet presAssocID="{86EDFF27-0FB7-4296-AF2A-FAFB8E26DA82}" presName="parentLeftMargin" presStyleLbl="node1" presStyleIdx="0" presStyleCnt="3"/>
      <dgm:spPr/>
    </dgm:pt>
    <dgm:pt modelId="{38CA6DFA-857D-462A-8100-826B5AAC8CC0}" type="pres">
      <dgm:prSet presAssocID="{86EDFF27-0FB7-4296-AF2A-FAFB8E26DA82}" presName="parentText" presStyleLbl="node1" presStyleIdx="1" presStyleCnt="3" custLinFactNeighborX="19723" custLinFactNeighborY="-65081">
        <dgm:presLayoutVars>
          <dgm:chMax val="0"/>
          <dgm:bulletEnabled val="1"/>
        </dgm:presLayoutVars>
      </dgm:prSet>
      <dgm:spPr/>
    </dgm:pt>
    <dgm:pt modelId="{091EA564-D598-4B3D-91D1-F415879C9D7F}" type="pres">
      <dgm:prSet presAssocID="{86EDFF27-0FB7-4296-AF2A-FAFB8E26DA82}" presName="negativeSpace" presStyleCnt="0"/>
      <dgm:spPr/>
    </dgm:pt>
    <dgm:pt modelId="{9DA191E5-5246-4BD9-8545-84020A03994E}" type="pres">
      <dgm:prSet presAssocID="{86EDFF27-0FB7-4296-AF2A-FAFB8E26DA82}" presName="childText" presStyleLbl="conFgAcc1" presStyleIdx="1" presStyleCnt="3">
        <dgm:presLayoutVars>
          <dgm:bulletEnabled val="1"/>
        </dgm:presLayoutVars>
      </dgm:prSet>
      <dgm:spPr/>
    </dgm:pt>
    <dgm:pt modelId="{1165EC1B-937E-4353-A82C-2A6CE38B2FD5}" type="pres">
      <dgm:prSet presAssocID="{9151046B-8C71-472A-97AD-E533A2BBBB25}" presName="spaceBetweenRectangles" presStyleCnt="0"/>
      <dgm:spPr/>
    </dgm:pt>
    <dgm:pt modelId="{BCF482F2-8F64-48CB-B5FA-923ACEB181A7}" type="pres">
      <dgm:prSet presAssocID="{9B839E03-E7CA-432A-B409-23D4DE421AD1}" presName="parentLin" presStyleCnt="0"/>
      <dgm:spPr/>
    </dgm:pt>
    <dgm:pt modelId="{FD70ED4D-9E0E-46A9-88F6-34FD4C103E84}" type="pres">
      <dgm:prSet presAssocID="{9B839E03-E7CA-432A-B409-23D4DE421AD1}" presName="parentLeftMargin" presStyleLbl="node1" presStyleIdx="1" presStyleCnt="3"/>
      <dgm:spPr/>
    </dgm:pt>
    <dgm:pt modelId="{BBFA4E87-B7A2-40D5-9F24-2F7A93766AFA}" type="pres">
      <dgm:prSet presAssocID="{9B839E03-E7CA-432A-B409-23D4DE421AD1}" presName="parentText" presStyleLbl="node1" presStyleIdx="2" presStyleCnt="3" custLinFactNeighborX="32306" custLinFactNeighborY="-84835">
        <dgm:presLayoutVars>
          <dgm:chMax val="0"/>
          <dgm:bulletEnabled val="1"/>
        </dgm:presLayoutVars>
      </dgm:prSet>
      <dgm:spPr/>
    </dgm:pt>
    <dgm:pt modelId="{DFFF8140-EEB6-4ABC-A4A3-407F21096B4B}" type="pres">
      <dgm:prSet presAssocID="{9B839E03-E7CA-432A-B409-23D4DE421AD1}" presName="negativeSpace" presStyleCnt="0"/>
      <dgm:spPr/>
    </dgm:pt>
    <dgm:pt modelId="{45317D0A-8147-44D5-A4AE-178745C7FDDC}" type="pres">
      <dgm:prSet presAssocID="{9B839E03-E7CA-432A-B409-23D4DE421AD1}" presName="childText" presStyleLbl="conFgAcc1" presStyleIdx="2" presStyleCnt="3" custLinFactNeighborY="-50428">
        <dgm:presLayoutVars>
          <dgm:bulletEnabled val="1"/>
        </dgm:presLayoutVars>
      </dgm:prSet>
      <dgm:spPr/>
    </dgm:pt>
  </dgm:ptLst>
  <dgm:cxnLst>
    <dgm:cxn modelId="{070A7900-2433-4D8B-86B5-96C5CDF8AA8D}" srcId="{9B839E03-E7CA-432A-B409-23D4DE421AD1}" destId="{C7FFA67C-6C8F-495D-9E53-0F48981D9770}" srcOrd="2" destOrd="0" parTransId="{0248181F-5848-413D-89BB-25788A7D8443}" sibTransId="{83C65F6C-FEB1-4AC2-86C2-1DB406509AD2}"/>
    <dgm:cxn modelId="{C0401901-D50E-42AA-8577-23BFA036FBD0}" type="presOf" srcId="{5CDD4591-5527-47BD-8972-05DD0D13B18A}" destId="{45317D0A-8147-44D5-A4AE-178745C7FDDC}" srcOrd="0" destOrd="1" presId="urn:microsoft.com/office/officeart/2005/8/layout/list1"/>
    <dgm:cxn modelId="{55005505-86CD-4388-BE51-692C8A926134}" srcId="{E10E58DD-4DD5-4DB3-8403-B250003A6207}" destId="{86EDFF27-0FB7-4296-AF2A-FAFB8E26DA82}" srcOrd="1" destOrd="0" parTransId="{F7FD5624-2CE2-422D-95C4-56C429168FCB}" sibTransId="{9151046B-8C71-472A-97AD-E533A2BBBB25}"/>
    <dgm:cxn modelId="{FE622B24-8EF5-4A29-93F1-4680CCF606A7}" type="presOf" srcId="{9B839E03-E7CA-432A-B409-23D4DE421AD1}" destId="{BBFA4E87-B7A2-40D5-9F24-2F7A93766AFA}" srcOrd="1" destOrd="0" presId="urn:microsoft.com/office/officeart/2005/8/layout/list1"/>
    <dgm:cxn modelId="{0F28983D-31CF-4F32-9279-3AE6A5FFC8A3}" type="presOf" srcId="{9C4931D1-A127-4E12-BC60-7F161D6204C0}" destId="{4115D019-1477-4886-A291-40600761782C}" srcOrd="0" destOrd="0" presId="urn:microsoft.com/office/officeart/2005/8/layout/list1"/>
    <dgm:cxn modelId="{87BF4B42-938F-4361-82F0-8F84E31F53E4}" type="presOf" srcId="{9C4931D1-A127-4E12-BC60-7F161D6204C0}" destId="{9BDA1797-C70F-4345-931C-B23925CD9286}" srcOrd="1" destOrd="0" presId="urn:microsoft.com/office/officeart/2005/8/layout/list1"/>
    <dgm:cxn modelId="{1FE2DC63-2342-4F56-A496-7F729D77C7C2}" type="presOf" srcId="{E10E58DD-4DD5-4DB3-8403-B250003A6207}" destId="{0E6BBD45-B455-49F9-B6A1-77893EF57316}" srcOrd="0" destOrd="0" presId="urn:microsoft.com/office/officeart/2005/8/layout/list1"/>
    <dgm:cxn modelId="{98240A68-AD46-4362-A609-C2EA88BB8D44}" srcId="{9B839E03-E7CA-432A-B409-23D4DE421AD1}" destId="{7F5B45D0-301D-4F51-94A4-AE6D77A37E1F}" srcOrd="0" destOrd="0" parTransId="{4A265CDF-65F1-4F8E-9A4D-AE2B030F131B}" sibTransId="{756E20C8-FF87-4918-87DF-012A527560A8}"/>
    <dgm:cxn modelId="{45C0746B-C5B3-439F-809B-BDA6FDA9E491}" srcId="{E10E58DD-4DD5-4DB3-8403-B250003A6207}" destId="{9C4931D1-A127-4E12-BC60-7F161D6204C0}" srcOrd="0" destOrd="0" parTransId="{D9B4964B-26A2-49FE-B152-1F34C99CA746}" sibTransId="{8FFA2905-6AA9-464C-B6D4-7CEA6DDBAB05}"/>
    <dgm:cxn modelId="{6DD1B880-05B4-4078-B1F4-801073BE2648}" type="presOf" srcId="{0FF83783-EBCB-46C2-BB3C-72895CF6E1C2}" destId="{45317D0A-8147-44D5-A4AE-178745C7FDDC}" srcOrd="0" destOrd="3" presId="urn:microsoft.com/office/officeart/2005/8/layout/list1"/>
    <dgm:cxn modelId="{D0B67492-FE96-4962-B179-E3605805AD68}" srcId="{9B839E03-E7CA-432A-B409-23D4DE421AD1}" destId="{0FF83783-EBCB-46C2-BB3C-72895CF6E1C2}" srcOrd="3" destOrd="0" parTransId="{1D750FF7-D9BC-4637-812A-4EBC47442EF8}" sibTransId="{2F7A0A89-4BAC-4BE8-A005-7F0FAA40B074}"/>
    <dgm:cxn modelId="{F0FE1998-8E5C-4B26-8FE1-5CC5466A3F95}" srcId="{E10E58DD-4DD5-4DB3-8403-B250003A6207}" destId="{9B839E03-E7CA-432A-B409-23D4DE421AD1}" srcOrd="2" destOrd="0" parTransId="{41924AA1-D7EE-45B2-85E8-DBC3808843E4}" sibTransId="{1802A431-0C04-49D6-BE1B-FDA9259280FA}"/>
    <dgm:cxn modelId="{59862D99-7988-45D0-B459-A5B2E991DEA2}" srcId="{9B839E03-E7CA-432A-B409-23D4DE421AD1}" destId="{5CDD4591-5527-47BD-8972-05DD0D13B18A}" srcOrd="1" destOrd="0" parTransId="{79C58FFD-47CA-423A-A3FC-A6DAE432E761}" sibTransId="{D23E50BB-A26C-4C9A-B699-0720E60688C7}"/>
    <dgm:cxn modelId="{1A609CBA-C4E1-4493-8D85-2D16BA04AD4B}" type="presOf" srcId="{86EDFF27-0FB7-4296-AF2A-FAFB8E26DA82}" destId="{38CA6DFA-857D-462A-8100-826B5AAC8CC0}" srcOrd="1" destOrd="0" presId="urn:microsoft.com/office/officeart/2005/8/layout/list1"/>
    <dgm:cxn modelId="{831031BC-B053-4AE1-9690-6F6FA43D0FFB}" type="presOf" srcId="{86EDFF27-0FB7-4296-AF2A-FAFB8E26DA82}" destId="{3B8B9411-ABD8-4957-BC44-BEB3DEFD4756}" srcOrd="0" destOrd="0" presId="urn:microsoft.com/office/officeart/2005/8/layout/list1"/>
    <dgm:cxn modelId="{348E55C6-107E-4BCA-9A8B-9F2CFA70EBD7}" type="presOf" srcId="{9B839E03-E7CA-432A-B409-23D4DE421AD1}" destId="{FD70ED4D-9E0E-46A9-88F6-34FD4C103E84}" srcOrd="0" destOrd="0" presId="urn:microsoft.com/office/officeart/2005/8/layout/list1"/>
    <dgm:cxn modelId="{0D4F61CE-A2DC-43C5-958E-0BD8C990D0A2}" type="presOf" srcId="{7F5B45D0-301D-4F51-94A4-AE6D77A37E1F}" destId="{45317D0A-8147-44D5-A4AE-178745C7FDDC}" srcOrd="0" destOrd="0" presId="urn:microsoft.com/office/officeart/2005/8/layout/list1"/>
    <dgm:cxn modelId="{2C9EA0FD-9E71-4813-A2DE-19D5C26B3131}" type="presOf" srcId="{C7FFA67C-6C8F-495D-9E53-0F48981D9770}" destId="{45317D0A-8147-44D5-A4AE-178745C7FDDC}" srcOrd="0" destOrd="2" presId="urn:microsoft.com/office/officeart/2005/8/layout/list1"/>
    <dgm:cxn modelId="{F235BD01-DB80-4D6D-B0B5-387999AD0196}" type="presParOf" srcId="{0E6BBD45-B455-49F9-B6A1-77893EF57316}" destId="{AE5783E6-ECCF-4DF8-B8A7-8975CC57E58C}" srcOrd="0" destOrd="0" presId="urn:microsoft.com/office/officeart/2005/8/layout/list1"/>
    <dgm:cxn modelId="{D9425417-85C5-4B49-8C7B-F07C04C1FF7C}" type="presParOf" srcId="{AE5783E6-ECCF-4DF8-B8A7-8975CC57E58C}" destId="{4115D019-1477-4886-A291-40600761782C}" srcOrd="0" destOrd="0" presId="urn:microsoft.com/office/officeart/2005/8/layout/list1"/>
    <dgm:cxn modelId="{884C14F4-FDB7-4C4F-BBED-1E149732D68F}" type="presParOf" srcId="{AE5783E6-ECCF-4DF8-B8A7-8975CC57E58C}" destId="{9BDA1797-C70F-4345-931C-B23925CD9286}" srcOrd="1" destOrd="0" presId="urn:microsoft.com/office/officeart/2005/8/layout/list1"/>
    <dgm:cxn modelId="{44E1033C-40F0-481F-A402-21D882ED1A18}" type="presParOf" srcId="{0E6BBD45-B455-49F9-B6A1-77893EF57316}" destId="{DD157FE8-E83F-4BC8-AB59-4D879D2AFA82}" srcOrd="1" destOrd="0" presId="urn:microsoft.com/office/officeart/2005/8/layout/list1"/>
    <dgm:cxn modelId="{E33D9A3E-3306-4A62-B525-30947FE6FBC6}" type="presParOf" srcId="{0E6BBD45-B455-49F9-B6A1-77893EF57316}" destId="{A8DC9369-41A0-440F-9B92-0417191FFF03}" srcOrd="2" destOrd="0" presId="urn:microsoft.com/office/officeart/2005/8/layout/list1"/>
    <dgm:cxn modelId="{9B33E79F-7A31-4EE5-A035-D6D2D44426FF}" type="presParOf" srcId="{0E6BBD45-B455-49F9-B6A1-77893EF57316}" destId="{EAADAD11-145C-49E8-A1EB-68B5E806CCDB}" srcOrd="3" destOrd="0" presId="urn:microsoft.com/office/officeart/2005/8/layout/list1"/>
    <dgm:cxn modelId="{D4E01B55-6425-412D-83CE-2632A8479863}" type="presParOf" srcId="{0E6BBD45-B455-49F9-B6A1-77893EF57316}" destId="{8ACCC697-8F3D-486B-972E-E79178E246EC}" srcOrd="4" destOrd="0" presId="urn:microsoft.com/office/officeart/2005/8/layout/list1"/>
    <dgm:cxn modelId="{7D6C9E67-D36F-4252-B94F-4BE022E428CD}" type="presParOf" srcId="{8ACCC697-8F3D-486B-972E-E79178E246EC}" destId="{3B8B9411-ABD8-4957-BC44-BEB3DEFD4756}" srcOrd="0" destOrd="0" presId="urn:microsoft.com/office/officeart/2005/8/layout/list1"/>
    <dgm:cxn modelId="{3B428E80-6330-48B6-91A0-6729C544EBD0}" type="presParOf" srcId="{8ACCC697-8F3D-486B-972E-E79178E246EC}" destId="{38CA6DFA-857D-462A-8100-826B5AAC8CC0}" srcOrd="1" destOrd="0" presId="urn:microsoft.com/office/officeart/2005/8/layout/list1"/>
    <dgm:cxn modelId="{0164540B-A231-4595-B2C0-57E45EED2524}" type="presParOf" srcId="{0E6BBD45-B455-49F9-B6A1-77893EF57316}" destId="{091EA564-D598-4B3D-91D1-F415879C9D7F}" srcOrd="5" destOrd="0" presId="urn:microsoft.com/office/officeart/2005/8/layout/list1"/>
    <dgm:cxn modelId="{9D5E8BB2-9635-42BB-B137-8453D8B15E40}" type="presParOf" srcId="{0E6BBD45-B455-49F9-B6A1-77893EF57316}" destId="{9DA191E5-5246-4BD9-8545-84020A03994E}" srcOrd="6" destOrd="0" presId="urn:microsoft.com/office/officeart/2005/8/layout/list1"/>
    <dgm:cxn modelId="{22F7108E-4722-4A28-96ED-F4BBD206C4F2}" type="presParOf" srcId="{0E6BBD45-B455-49F9-B6A1-77893EF57316}" destId="{1165EC1B-937E-4353-A82C-2A6CE38B2FD5}" srcOrd="7" destOrd="0" presId="urn:microsoft.com/office/officeart/2005/8/layout/list1"/>
    <dgm:cxn modelId="{07C787D8-2945-4558-B160-F3B2033B4FC0}" type="presParOf" srcId="{0E6BBD45-B455-49F9-B6A1-77893EF57316}" destId="{BCF482F2-8F64-48CB-B5FA-923ACEB181A7}" srcOrd="8" destOrd="0" presId="urn:microsoft.com/office/officeart/2005/8/layout/list1"/>
    <dgm:cxn modelId="{AAD96DAF-8263-480A-A4B0-B23F21EC33BD}" type="presParOf" srcId="{BCF482F2-8F64-48CB-B5FA-923ACEB181A7}" destId="{FD70ED4D-9E0E-46A9-88F6-34FD4C103E84}" srcOrd="0" destOrd="0" presId="urn:microsoft.com/office/officeart/2005/8/layout/list1"/>
    <dgm:cxn modelId="{4B100575-C63D-4C5F-A74C-D11B3B5DD49C}" type="presParOf" srcId="{BCF482F2-8F64-48CB-B5FA-923ACEB181A7}" destId="{BBFA4E87-B7A2-40D5-9F24-2F7A93766AFA}" srcOrd="1" destOrd="0" presId="urn:microsoft.com/office/officeart/2005/8/layout/list1"/>
    <dgm:cxn modelId="{EB6986F6-FFFD-4D31-B143-991B3733798F}" type="presParOf" srcId="{0E6BBD45-B455-49F9-B6A1-77893EF57316}" destId="{DFFF8140-EEB6-4ABC-A4A3-407F21096B4B}" srcOrd="9" destOrd="0" presId="urn:microsoft.com/office/officeart/2005/8/layout/list1"/>
    <dgm:cxn modelId="{626AA53B-5653-45C0-8D9E-3AD05FD58675}" type="presParOf" srcId="{0E6BBD45-B455-49F9-B6A1-77893EF57316}" destId="{45317D0A-8147-44D5-A4AE-178745C7FDD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0E19E8-3E78-40BD-B317-3AA8571B776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9DD8E7D-67B4-415A-8FB9-603EA6B9B415}">
      <dgm:prSet/>
      <dgm:spPr/>
      <dgm:t>
        <a:bodyPr/>
        <a:lstStyle/>
        <a:p>
          <a:r>
            <a:rPr lang="en-US" dirty="0"/>
            <a:t>Factors to consider include: length of marriage, length of employment, total assets, ability of the parties to support themselves</a:t>
          </a:r>
        </a:p>
      </dgm:t>
    </dgm:pt>
    <dgm:pt modelId="{70D3E76C-FEC2-4715-95CB-007B166CCD44}" type="parTrans" cxnId="{3F1794F2-DB16-46D6-9074-32DA6E20061C}">
      <dgm:prSet/>
      <dgm:spPr/>
      <dgm:t>
        <a:bodyPr/>
        <a:lstStyle/>
        <a:p>
          <a:endParaRPr lang="en-US"/>
        </a:p>
      </dgm:t>
    </dgm:pt>
    <dgm:pt modelId="{B51567ED-B486-4CC5-B981-AFCE4CB3103D}" type="sibTrans" cxnId="{3F1794F2-DB16-46D6-9074-32DA6E20061C}">
      <dgm:prSet/>
      <dgm:spPr/>
      <dgm:t>
        <a:bodyPr/>
        <a:lstStyle/>
        <a:p>
          <a:endParaRPr lang="en-US"/>
        </a:p>
      </dgm:t>
    </dgm:pt>
    <dgm:pt modelId="{3C503746-AEF4-4E94-AA69-89F41943113A}">
      <dgm:prSet/>
      <dgm:spPr/>
      <dgm:t>
        <a:bodyPr/>
        <a:lstStyle/>
        <a:p>
          <a:r>
            <a:rPr lang="en-US" dirty="0"/>
            <a:t>Division of retirement accounts can be complex and a QDRO may </a:t>
          </a:r>
          <a:r>
            <a:rPr lang="en-US"/>
            <a:t>be needed. </a:t>
          </a:r>
          <a:r>
            <a:rPr lang="en-US" dirty="0"/>
            <a:t>You will want to discuss valuation and the specifics of each spouse’s pension or 401(k) with your Plan attorney.</a:t>
          </a:r>
        </a:p>
      </dgm:t>
    </dgm:pt>
    <dgm:pt modelId="{EBE63676-8B44-4D6B-9C99-7A5F3020B7BC}" type="parTrans" cxnId="{4743A57F-644B-441D-974E-F122F1CB304C}">
      <dgm:prSet/>
      <dgm:spPr/>
      <dgm:t>
        <a:bodyPr/>
        <a:lstStyle/>
        <a:p>
          <a:endParaRPr lang="en-US"/>
        </a:p>
      </dgm:t>
    </dgm:pt>
    <dgm:pt modelId="{84D924FC-48A9-4F08-B6A2-90F8D6E3B8CB}" type="sibTrans" cxnId="{4743A57F-644B-441D-974E-F122F1CB304C}">
      <dgm:prSet/>
      <dgm:spPr/>
      <dgm:t>
        <a:bodyPr/>
        <a:lstStyle/>
        <a:p>
          <a:endParaRPr lang="en-US"/>
        </a:p>
      </dgm:t>
    </dgm:pt>
    <dgm:pt modelId="{617CAF7F-47BA-42F6-96FF-D86DD5A8D073}">
      <dgm:prSet/>
      <dgm:spPr/>
      <dgm:t>
        <a:bodyPr/>
        <a:lstStyle/>
        <a:p>
          <a:r>
            <a:rPr lang="en-US" dirty="0"/>
            <a:t>Watch the Plan’s QDRO webinar on our website or YouTube channel. It details the division of pensions and 401(k)s in divorce.</a:t>
          </a:r>
        </a:p>
      </dgm:t>
    </dgm:pt>
    <dgm:pt modelId="{8C23AB52-05BC-4776-8792-611C4786BCF1}" type="parTrans" cxnId="{7421F539-41DB-4B8E-BC13-D5A86CDCEF78}">
      <dgm:prSet/>
      <dgm:spPr/>
      <dgm:t>
        <a:bodyPr/>
        <a:lstStyle/>
        <a:p>
          <a:endParaRPr lang="en-US"/>
        </a:p>
      </dgm:t>
    </dgm:pt>
    <dgm:pt modelId="{5979CBBA-76AC-4953-B93B-F8418C3B73B5}" type="sibTrans" cxnId="{7421F539-41DB-4B8E-BC13-D5A86CDCEF78}">
      <dgm:prSet/>
      <dgm:spPr/>
      <dgm:t>
        <a:bodyPr/>
        <a:lstStyle/>
        <a:p>
          <a:endParaRPr lang="en-US"/>
        </a:p>
      </dgm:t>
    </dgm:pt>
    <dgm:pt modelId="{F0820703-19BF-4F03-8897-A9AAE65BD3A6}" type="pres">
      <dgm:prSet presAssocID="{CA0E19E8-3E78-40BD-B317-3AA8571B776A}" presName="linear" presStyleCnt="0">
        <dgm:presLayoutVars>
          <dgm:animLvl val="lvl"/>
          <dgm:resizeHandles val="exact"/>
        </dgm:presLayoutVars>
      </dgm:prSet>
      <dgm:spPr/>
    </dgm:pt>
    <dgm:pt modelId="{E35236AD-23B3-4A95-A06F-B6ED81815906}" type="pres">
      <dgm:prSet presAssocID="{59DD8E7D-67B4-415A-8FB9-603EA6B9B415}" presName="parentText" presStyleLbl="node1" presStyleIdx="0" presStyleCnt="3">
        <dgm:presLayoutVars>
          <dgm:chMax val="0"/>
          <dgm:bulletEnabled val="1"/>
        </dgm:presLayoutVars>
      </dgm:prSet>
      <dgm:spPr/>
    </dgm:pt>
    <dgm:pt modelId="{EB4DA39D-37E1-4AF7-93A0-0234F5F3CD10}" type="pres">
      <dgm:prSet presAssocID="{B51567ED-B486-4CC5-B981-AFCE4CB3103D}" presName="spacer" presStyleCnt="0"/>
      <dgm:spPr/>
    </dgm:pt>
    <dgm:pt modelId="{0BF07F31-2476-430C-BB88-65D60C0864F6}" type="pres">
      <dgm:prSet presAssocID="{3C503746-AEF4-4E94-AA69-89F41943113A}" presName="parentText" presStyleLbl="node1" presStyleIdx="1" presStyleCnt="3">
        <dgm:presLayoutVars>
          <dgm:chMax val="0"/>
          <dgm:bulletEnabled val="1"/>
        </dgm:presLayoutVars>
      </dgm:prSet>
      <dgm:spPr/>
    </dgm:pt>
    <dgm:pt modelId="{71BA1CFA-2086-4C61-996F-717E8A699436}" type="pres">
      <dgm:prSet presAssocID="{84D924FC-48A9-4F08-B6A2-90F8D6E3B8CB}" presName="spacer" presStyleCnt="0"/>
      <dgm:spPr/>
    </dgm:pt>
    <dgm:pt modelId="{7716F958-DCBC-450D-96DB-44E45C641CC8}" type="pres">
      <dgm:prSet presAssocID="{617CAF7F-47BA-42F6-96FF-D86DD5A8D073}" presName="parentText" presStyleLbl="node1" presStyleIdx="2" presStyleCnt="3">
        <dgm:presLayoutVars>
          <dgm:chMax val="0"/>
          <dgm:bulletEnabled val="1"/>
        </dgm:presLayoutVars>
      </dgm:prSet>
      <dgm:spPr/>
    </dgm:pt>
  </dgm:ptLst>
  <dgm:cxnLst>
    <dgm:cxn modelId="{099E7008-0D7C-4A7E-9E35-15534FF89984}" type="presOf" srcId="{617CAF7F-47BA-42F6-96FF-D86DD5A8D073}" destId="{7716F958-DCBC-450D-96DB-44E45C641CC8}" srcOrd="0" destOrd="0" presId="urn:microsoft.com/office/officeart/2005/8/layout/vList2"/>
    <dgm:cxn modelId="{7421F539-41DB-4B8E-BC13-D5A86CDCEF78}" srcId="{CA0E19E8-3E78-40BD-B317-3AA8571B776A}" destId="{617CAF7F-47BA-42F6-96FF-D86DD5A8D073}" srcOrd="2" destOrd="0" parTransId="{8C23AB52-05BC-4776-8792-611C4786BCF1}" sibTransId="{5979CBBA-76AC-4953-B93B-F8418C3B73B5}"/>
    <dgm:cxn modelId="{10C4023B-20EB-49BB-8F22-438A7B5B5772}" type="presOf" srcId="{59DD8E7D-67B4-415A-8FB9-603EA6B9B415}" destId="{E35236AD-23B3-4A95-A06F-B6ED81815906}" srcOrd="0" destOrd="0" presId="urn:microsoft.com/office/officeart/2005/8/layout/vList2"/>
    <dgm:cxn modelId="{16A65653-8CE8-4D56-BA58-0EEA2FDA925D}" type="presOf" srcId="{CA0E19E8-3E78-40BD-B317-3AA8571B776A}" destId="{F0820703-19BF-4F03-8897-A9AAE65BD3A6}" srcOrd="0" destOrd="0" presId="urn:microsoft.com/office/officeart/2005/8/layout/vList2"/>
    <dgm:cxn modelId="{4743A57F-644B-441D-974E-F122F1CB304C}" srcId="{CA0E19E8-3E78-40BD-B317-3AA8571B776A}" destId="{3C503746-AEF4-4E94-AA69-89F41943113A}" srcOrd="1" destOrd="0" parTransId="{EBE63676-8B44-4D6B-9C99-7A5F3020B7BC}" sibTransId="{84D924FC-48A9-4F08-B6A2-90F8D6E3B8CB}"/>
    <dgm:cxn modelId="{3F1794F2-DB16-46D6-9074-32DA6E20061C}" srcId="{CA0E19E8-3E78-40BD-B317-3AA8571B776A}" destId="{59DD8E7D-67B4-415A-8FB9-603EA6B9B415}" srcOrd="0" destOrd="0" parTransId="{70D3E76C-FEC2-4715-95CB-007B166CCD44}" sibTransId="{B51567ED-B486-4CC5-B981-AFCE4CB3103D}"/>
    <dgm:cxn modelId="{001B85F5-7BE1-46B5-9638-54D1B5A4D3ED}" type="presOf" srcId="{3C503746-AEF4-4E94-AA69-89F41943113A}" destId="{0BF07F31-2476-430C-BB88-65D60C0864F6}" srcOrd="0" destOrd="0" presId="urn:microsoft.com/office/officeart/2005/8/layout/vList2"/>
    <dgm:cxn modelId="{8C67A1BC-13FB-4FCE-8EC0-9476B8524D85}" type="presParOf" srcId="{F0820703-19BF-4F03-8897-A9AAE65BD3A6}" destId="{E35236AD-23B3-4A95-A06F-B6ED81815906}" srcOrd="0" destOrd="0" presId="urn:microsoft.com/office/officeart/2005/8/layout/vList2"/>
    <dgm:cxn modelId="{BDA3B84B-2E7E-4DE1-B18C-CBE0B3D671CC}" type="presParOf" srcId="{F0820703-19BF-4F03-8897-A9AAE65BD3A6}" destId="{EB4DA39D-37E1-4AF7-93A0-0234F5F3CD10}" srcOrd="1" destOrd="0" presId="urn:microsoft.com/office/officeart/2005/8/layout/vList2"/>
    <dgm:cxn modelId="{48F37339-6645-4361-81A2-91289C03B934}" type="presParOf" srcId="{F0820703-19BF-4F03-8897-A9AAE65BD3A6}" destId="{0BF07F31-2476-430C-BB88-65D60C0864F6}" srcOrd="2" destOrd="0" presId="urn:microsoft.com/office/officeart/2005/8/layout/vList2"/>
    <dgm:cxn modelId="{C190037F-5C47-4141-ADEE-8E74374EB6CD}" type="presParOf" srcId="{F0820703-19BF-4F03-8897-A9AAE65BD3A6}" destId="{71BA1CFA-2086-4C61-996F-717E8A699436}" srcOrd="3" destOrd="0" presId="urn:microsoft.com/office/officeart/2005/8/layout/vList2"/>
    <dgm:cxn modelId="{6165B0F5-4634-4C33-BAAD-B914D06A5820}" type="presParOf" srcId="{F0820703-19BF-4F03-8897-A9AAE65BD3A6}" destId="{7716F958-DCBC-450D-96DB-44E45C641C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9543DF-D197-4AA0-8F2F-94D2B4218F4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4FF3674-9346-46A8-9535-43961B9A261E}">
      <dgm:prSet/>
      <dgm:spPr/>
      <dgm:t>
        <a:bodyPr/>
        <a:lstStyle/>
        <a:p>
          <a:r>
            <a:rPr lang="en-US" dirty="0"/>
            <a:t>Attorney fees </a:t>
          </a:r>
        </a:p>
      </dgm:t>
    </dgm:pt>
    <dgm:pt modelId="{BAE97224-FFF5-4870-8A20-02B827AA7723}" type="parTrans" cxnId="{60D92BBB-58AF-47FF-AD57-B5B3233E60FE}">
      <dgm:prSet/>
      <dgm:spPr/>
      <dgm:t>
        <a:bodyPr/>
        <a:lstStyle/>
        <a:p>
          <a:endParaRPr lang="en-US"/>
        </a:p>
      </dgm:t>
    </dgm:pt>
    <dgm:pt modelId="{9CD70D3F-9001-4AD5-9916-8C8EB54FA433}" type="sibTrans" cxnId="{60D92BBB-58AF-47FF-AD57-B5B3233E60FE}">
      <dgm:prSet/>
      <dgm:spPr/>
      <dgm:t>
        <a:bodyPr/>
        <a:lstStyle/>
        <a:p>
          <a:endParaRPr lang="en-US"/>
        </a:p>
      </dgm:t>
    </dgm:pt>
    <dgm:pt modelId="{1D139EE0-58BB-4D81-AB0B-8718C99D385B}">
      <dgm:prSet/>
      <dgm:spPr/>
      <dgm:t>
        <a:bodyPr/>
        <a:lstStyle/>
        <a:p>
          <a:r>
            <a:rPr lang="en-US" dirty="0"/>
            <a:t>Each party is often responsible for their attorney fees</a:t>
          </a:r>
        </a:p>
      </dgm:t>
    </dgm:pt>
    <dgm:pt modelId="{6985BC67-089B-4058-A25B-81FB8867B16E}" type="parTrans" cxnId="{7083D882-2CA1-4BB1-805D-563E49998B64}">
      <dgm:prSet/>
      <dgm:spPr/>
      <dgm:t>
        <a:bodyPr/>
        <a:lstStyle/>
        <a:p>
          <a:endParaRPr lang="en-US"/>
        </a:p>
      </dgm:t>
    </dgm:pt>
    <dgm:pt modelId="{094985B4-E1A4-4107-B920-891D8A602250}" type="sibTrans" cxnId="{7083D882-2CA1-4BB1-805D-563E49998B64}">
      <dgm:prSet/>
      <dgm:spPr/>
      <dgm:t>
        <a:bodyPr/>
        <a:lstStyle/>
        <a:p>
          <a:endParaRPr lang="en-US"/>
        </a:p>
      </dgm:t>
    </dgm:pt>
    <dgm:pt modelId="{51B04081-BB03-4B41-81F6-69B62DE1F63C}">
      <dgm:prSet/>
      <dgm:spPr/>
      <dgm:t>
        <a:bodyPr/>
        <a:lstStyle/>
        <a:p>
          <a:r>
            <a:rPr lang="en-US" dirty="0"/>
            <a:t>In some contested matters, the court may order one party to pay all or part of the other’s attorney fees, particularly if:</a:t>
          </a:r>
        </a:p>
      </dgm:t>
    </dgm:pt>
    <dgm:pt modelId="{C0CA7550-FA11-4EEA-9847-260E4D6C74CC}" type="parTrans" cxnId="{702AA832-0B44-49D4-AD9D-78EBE58F2F5D}">
      <dgm:prSet/>
      <dgm:spPr/>
      <dgm:t>
        <a:bodyPr/>
        <a:lstStyle/>
        <a:p>
          <a:endParaRPr lang="en-US"/>
        </a:p>
      </dgm:t>
    </dgm:pt>
    <dgm:pt modelId="{ECA1B73E-B243-4ED7-8155-EBCB15DFC10C}" type="sibTrans" cxnId="{702AA832-0B44-49D4-AD9D-78EBE58F2F5D}">
      <dgm:prSet/>
      <dgm:spPr/>
      <dgm:t>
        <a:bodyPr/>
        <a:lstStyle/>
        <a:p>
          <a:endParaRPr lang="en-US"/>
        </a:p>
      </dgm:t>
    </dgm:pt>
    <dgm:pt modelId="{7B02616E-EB3F-44AB-ACD7-4E5C23996CE8}">
      <dgm:prSet/>
      <dgm:spPr/>
      <dgm:t>
        <a:bodyPr/>
        <a:lstStyle/>
        <a:p>
          <a:r>
            <a:rPr lang="en-US" dirty="0"/>
            <a:t>there is a large disparity in income</a:t>
          </a:r>
        </a:p>
      </dgm:t>
    </dgm:pt>
    <dgm:pt modelId="{5918DC06-F19B-48B3-935C-4209E9340D4C}" type="parTrans" cxnId="{10D20C8F-341B-4F68-B306-049B55126AC4}">
      <dgm:prSet/>
      <dgm:spPr/>
      <dgm:t>
        <a:bodyPr/>
        <a:lstStyle/>
        <a:p>
          <a:endParaRPr lang="en-US"/>
        </a:p>
      </dgm:t>
    </dgm:pt>
    <dgm:pt modelId="{D79E535A-49BE-4A6D-B480-83594E10C627}" type="sibTrans" cxnId="{10D20C8F-341B-4F68-B306-049B55126AC4}">
      <dgm:prSet/>
      <dgm:spPr/>
      <dgm:t>
        <a:bodyPr/>
        <a:lstStyle/>
        <a:p>
          <a:endParaRPr lang="en-US"/>
        </a:p>
      </dgm:t>
    </dgm:pt>
    <dgm:pt modelId="{20AFAFE0-FE47-4853-AFDF-7FB747878C58}">
      <dgm:prSet/>
      <dgm:spPr/>
      <dgm:t>
        <a:bodyPr/>
        <a:lstStyle/>
        <a:p>
          <a:r>
            <a:rPr lang="en-US" dirty="0"/>
            <a:t>one party is deemed responsible for causing the other to incur additional attorney fees</a:t>
          </a:r>
        </a:p>
      </dgm:t>
    </dgm:pt>
    <dgm:pt modelId="{14BA6782-4694-4996-A321-C8FD1C60277F}" type="parTrans" cxnId="{21104D1B-E26A-4AE5-AA1D-D6830FE3DB5D}">
      <dgm:prSet/>
      <dgm:spPr/>
      <dgm:t>
        <a:bodyPr/>
        <a:lstStyle/>
        <a:p>
          <a:endParaRPr lang="en-US"/>
        </a:p>
      </dgm:t>
    </dgm:pt>
    <dgm:pt modelId="{3F08FD17-BCF7-4351-8657-D4F69C6B3B71}" type="sibTrans" cxnId="{21104D1B-E26A-4AE5-AA1D-D6830FE3DB5D}">
      <dgm:prSet/>
      <dgm:spPr/>
      <dgm:t>
        <a:bodyPr/>
        <a:lstStyle/>
        <a:p>
          <a:endParaRPr lang="en-US"/>
        </a:p>
      </dgm:t>
    </dgm:pt>
    <dgm:pt modelId="{6A5358AE-4D53-4D6A-BAA0-5C5C46D9D5AA}">
      <dgm:prSet/>
      <dgm:spPr/>
      <dgm:t>
        <a:bodyPr/>
        <a:lstStyle/>
        <a:p>
          <a:r>
            <a:rPr lang="en-US" dirty="0"/>
            <a:t>Can be awarded at different times in the divorce proceedings</a:t>
          </a:r>
        </a:p>
      </dgm:t>
    </dgm:pt>
    <dgm:pt modelId="{2899BCC2-2F52-4156-90E6-8BDB3CE95361}" type="parTrans" cxnId="{8A555CD7-981B-4061-9631-44BE6D6694C0}">
      <dgm:prSet/>
      <dgm:spPr/>
      <dgm:t>
        <a:bodyPr/>
        <a:lstStyle/>
        <a:p>
          <a:endParaRPr lang="en-US"/>
        </a:p>
      </dgm:t>
    </dgm:pt>
    <dgm:pt modelId="{8809A58D-FC89-47AE-8C2F-14FAB2F89FED}" type="sibTrans" cxnId="{8A555CD7-981B-4061-9631-44BE6D6694C0}">
      <dgm:prSet/>
      <dgm:spPr/>
      <dgm:t>
        <a:bodyPr/>
        <a:lstStyle/>
        <a:p>
          <a:endParaRPr lang="en-US"/>
        </a:p>
      </dgm:t>
    </dgm:pt>
    <dgm:pt modelId="{8E697BE3-907B-42C9-8D48-11BB8A975074}">
      <dgm:prSet/>
      <dgm:spPr/>
      <dgm:t>
        <a:bodyPr/>
        <a:lstStyle/>
        <a:p>
          <a:r>
            <a:rPr lang="en-US" dirty="0"/>
            <a:t>Name changes</a:t>
          </a:r>
        </a:p>
      </dgm:t>
    </dgm:pt>
    <dgm:pt modelId="{68EEB058-B8EA-4BA4-BC78-B0FB0807A56D}" type="parTrans" cxnId="{EDA56B49-9642-48E6-81A8-3898CC284DBF}">
      <dgm:prSet/>
      <dgm:spPr/>
      <dgm:t>
        <a:bodyPr/>
        <a:lstStyle/>
        <a:p>
          <a:endParaRPr lang="en-US"/>
        </a:p>
      </dgm:t>
    </dgm:pt>
    <dgm:pt modelId="{F6A25F57-A088-4D81-B3F3-10730AA0766E}" type="sibTrans" cxnId="{EDA56B49-9642-48E6-81A8-3898CC284DBF}">
      <dgm:prSet/>
      <dgm:spPr/>
      <dgm:t>
        <a:bodyPr/>
        <a:lstStyle/>
        <a:p>
          <a:endParaRPr lang="en-US"/>
        </a:p>
      </dgm:t>
    </dgm:pt>
    <dgm:pt modelId="{135DAB0C-CA43-4FC4-B87E-8497160EAE0F}">
      <dgm:prSet/>
      <dgm:spPr/>
      <dgm:t>
        <a:bodyPr/>
        <a:lstStyle/>
        <a:p>
          <a:r>
            <a:rPr lang="en-US" dirty="0"/>
            <a:t>A party may want to restore their prior name </a:t>
          </a:r>
        </a:p>
      </dgm:t>
    </dgm:pt>
    <dgm:pt modelId="{5B80746A-DCF4-4BFB-8697-598DE527F209}" type="parTrans" cxnId="{2370EF22-72CE-4EE3-838B-75442401F530}">
      <dgm:prSet/>
      <dgm:spPr/>
      <dgm:t>
        <a:bodyPr/>
        <a:lstStyle/>
        <a:p>
          <a:endParaRPr lang="en-US"/>
        </a:p>
      </dgm:t>
    </dgm:pt>
    <dgm:pt modelId="{C15E76FE-6A67-4408-9F61-7640AE846CDA}" type="sibTrans" cxnId="{2370EF22-72CE-4EE3-838B-75442401F530}">
      <dgm:prSet/>
      <dgm:spPr/>
      <dgm:t>
        <a:bodyPr/>
        <a:lstStyle/>
        <a:p>
          <a:endParaRPr lang="en-US"/>
        </a:p>
      </dgm:t>
    </dgm:pt>
    <dgm:pt modelId="{0CB5C944-4012-435F-9C36-BF8D59C3971C}">
      <dgm:prSet/>
      <dgm:spPr/>
      <dgm:t>
        <a:bodyPr/>
        <a:lstStyle/>
        <a:p>
          <a:r>
            <a:rPr lang="en-US" dirty="0"/>
            <a:t>In some states, this can be addressed in the judgment of divorce to avoid the need for additional proceedings</a:t>
          </a:r>
        </a:p>
      </dgm:t>
    </dgm:pt>
    <dgm:pt modelId="{C25334DF-08FD-4B74-8F66-4E80D420BF49}" type="parTrans" cxnId="{D0587DB1-41A4-4A73-B900-842B193455E9}">
      <dgm:prSet/>
      <dgm:spPr/>
      <dgm:t>
        <a:bodyPr/>
        <a:lstStyle/>
        <a:p>
          <a:endParaRPr lang="en-US"/>
        </a:p>
      </dgm:t>
    </dgm:pt>
    <dgm:pt modelId="{3726DE9D-AD94-45C7-9361-09231845B37D}" type="sibTrans" cxnId="{D0587DB1-41A4-4A73-B900-842B193455E9}">
      <dgm:prSet/>
      <dgm:spPr/>
      <dgm:t>
        <a:bodyPr/>
        <a:lstStyle/>
        <a:p>
          <a:endParaRPr lang="en-US"/>
        </a:p>
      </dgm:t>
    </dgm:pt>
    <dgm:pt modelId="{75405A46-D70E-48E2-AEB8-89E609282377}" type="pres">
      <dgm:prSet presAssocID="{BE9543DF-D197-4AA0-8F2F-94D2B4218F44}" presName="linear" presStyleCnt="0">
        <dgm:presLayoutVars>
          <dgm:dir/>
          <dgm:animLvl val="lvl"/>
          <dgm:resizeHandles val="exact"/>
        </dgm:presLayoutVars>
      </dgm:prSet>
      <dgm:spPr/>
    </dgm:pt>
    <dgm:pt modelId="{C993FDE7-EF6D-4DAA-AC19-F7BF55FD404A}" type="pres">
      <dgm:prSet presAssocID="{84FF3674-9346-46A8-9535-43961B9A261E}" presName="parentLin" presStyleCnt="0"/>
      <dgm:spPr/>
    </dgm:pt>
    <dgm:pt modelId="{D62BD7CF-74D0-46B3-81B9-C54969FB72DA}" type="pres">
      <dgm:prSet presAssocID="{84FF3674-9346-46A8-9535-43961B9A261E}" presName="parentLeftMargin" presStyleLbl="node1" presStyleIdx="0" presStyleCnt="2"/>
      <dgm:spPr/>
    </dgm:pt>
    <dgm:pt modelId="{708EEA47-DDB5-4289-9D37-1CF3DEC01110}" type="pres">
      <dgm:prSet presAssocID="{84FF3674-9346-46A8-9535-43961B9A261E}" presName="parentText" presStyleLbl="node1" presStyleIdx="0" presStyleCnt="2">
        <dgm:presLayoutVars>
          <dgm:chMax val="0"/>
          <dgm:bulletEnabled val="1"/>
        </dgm:presLayoutVars>
      </dgm:prSet>
      <dgm:spPr/>
    </dgm:pt>
    <dgm:pt modelId="{B232440C-FA94-42F5-AC3F-35BBD727150D}" type="pres">
      <dgm:prSet presAssocID="{84FF3674-9346-46A8-9535-43961B9A261E}" presName="negativeSpace" presStyleCnt="0"/>
      <dgm:spPr/>
    </dgm:pt>
    <dgm:pt modelId="{8B7614C2-5799-488F-997F-DEDEE79708A3}" type="pres">
      <dgm:prSet presAssocID="{84FF3674-9346-46A8-9535-43961B9A261E}" presName="childText" presStyleLbl="conFgAcc1" presStyleIdx="0" presStyleCnt="2">
        <dgm:presLayoutVars>
          <dgm:bulletEnabled val="1"/>
        </dgm:presLayoutVars>
      </dgm:prSet>
      <dgm:spPr/>
    </dgm:pt>
    <dgm:pt modelId="{805849B3-1C2E-4AFA-A5AA-3D9DB51D9182}" type="pres">
      <dgm:prSet presAssocID="{9CD70D3F-9001-4AD5-9916-8C8EB54FA433}" presName="spaceBetweenRectangles" presStyleCnt="0"/>
      <dgm:spPr/>
    </dgm:pt>
    <dgm:pt modelId="{8B9D8E7D-CD0D-43AC-A8EB-8BF7D867795A}" type="pres">
      <dgm:prSet presAssocID="{8E697BE3-907B-42C9-8D48-11BB8A975074}" presName="parentLin" presStyleCnt="0"/>
      <dgm:spPr/>
    </dgm:pt>
    <dgm:pt modelId="{B50F1232-511C-4AE2-9199-F899F7B34B96}" type="pres">
      <dgm:prSet presAssocID="{8E697BE3-907B-42C9-8D48-11BB8A975074}" presName="parentLeftMargin" presStyleLbl="node1" presStyleIdx="0" presStyleCnt="2"/>
      <dgm:spPr/>
    </dgm:pt>
    <dgm:pt modelId="{AC0AF759-C37C-43B2-A70E-36E693A48125}" type="pres">
      <dgm:prSet presAssocID="{8E697BE3-907B-42C9-8D48-11BB8A975074}" presName="parentText" presStyleLbl="node1" presStyleIdx="1" presStyleCnt="2">
        <dgm:presLayoutVars>
          <dgm:chMax val="0"/>
          <dgm:bulletEnabled val="1"/>
        </dgm:presLayoutVars>
      </dgm:prSet>
      <dgm:spPr/>
    </dgm:pt>
    <dgm:pt modelId="{6E83C10E-2D5A-4403-AFD2-D5B8BD24F8E2}" type="pres">
      <dgm:prSet presAssocID="{8E697BE3-907B-42C9-8D48-11BB8A975074}" presName="negativeSpace" presStyleCnt="0"/>
      <dgm:spPr/>
    </dgm:pt>
    <dgm:pt modelId="{C9695E15-314C-4574-9C89-558BFAEB8616}" type="pres">
      <dgm:prSet presAssocID="{8E697BE3-907B-42C9-8D48-11BB8A975074}" presName="childText" presStyleLbl="conFgAcc1" presStyleIdx="1" presStyleCnt="2">
        <dgm:presLayoutVars>
          <dgm:bulletEnabled val="1"/>
        </dgm:presLayoutVars>
      </dgm:prSet>
      <dgm:spPr/>
    </dgm:pt>
  </dgm:ptLst>
  <dgm:cxnLst>
    <dgm:cxn modelId="{00D2DC14-5577-49E1-B3E7-D2B53CA9E490}" type="presOf" srcId="{BE9543DF-D197-4AA0-8F2F-94D2B4218F44}" destId="{75405A46-D70E-48E2-AEB8-89E609282377}" srcOrd="0" destOrd="0" presId="urn:microsoft.com/office/officeart/2005/8/layout/list1"/>
    <dgm:cxn modelId="{21104D1B-E26A-4AE5-AA1D-D6830FE3DB5D}" srcId="{51B04081-BB03-4B41-81F6-69B62DE1F63C}" destId="{20AFAFE0-FE47-4853-AFDF-7FB747878C58}" srcOrd="1" destOrd="0" parTransId="{14BA6782-4694-4996-A321-C8FD1C60277F}" sibTransId="{3F08FD17-BCF7-4351-8657-D4F69C6B3B71}"/>
    <dgm:cxn modelId="{2370EF22-72CE-4EE3-838B-75442401F530}" srcId="{8E697BE3-907B-42C9-8D48-11BB8A975074}" destId="{135DAB0C-CA43-4FC4-B87E-8497160EAE0F}" srcOrd="0" destOrd="0" parTransId="{5B80746A-DCF4-4BFB-8697-598DE527F209}" sibTransId="{C15E76FE-6A67-4408-9F61-7640AE846CDA}"/>
    <dgm:cxn modelId="{702AA832-0B44-49D4-AD9D-78EBE58F2F5D}" srcId="{84FF3674-9346-46A8-9535-43961B9A261E}" destId="{51B04081-BB03-4B41-81F6-69B62DE1F63C}" srcOrd="1" destOrd="0" parTransId="{C0CA7550-FA11-4EEA-9847-260E4D6C74CC}" sibTransId="{ECA1B73E-B243-4ED7-8155-EBCB15DFC10C}"/>
    <dgm:cxn modelId="{6A77F05F-22A5-4CA4-8F20-1AC8D9494E33}" type="presOf" srcId="{135DAB0C-CA43-4FC4-B87E-8497160EAE0F}" destId="{C9695E15-314C-4574-9C89-558BFAEB8616}" srcOrd="0" destOrd="0" presId="urn:microsoft.com/office/officeart/2005/8/layout/list1"/>
    <dgm:cxn modelId="{5B7F0869-F036-4857-BEA5-35639341454C}" type="presOf" srcId="{84FF3674-9346-46A8-9535-43961B9A261E}" destId="{D62BD7CF-74D0-46B3-81B9-C54969FB72DA}" srcOrd="0" destOrd="0" presId="urn:microsoft.com/office/officeart/2005/8/layout/list1"/>
    <dgm:cxn modelId="{EDA56B49-9642-48E6-81A8-3898CC284DBF}" srcId="{BE9543DF-D197-4AA0-8F2F-94D2B4218F44}" destId="{8E697BE3-907B-42C9-8D48-11BB8A975074}" srcOrd="1" destOrd="0" parTransId="{68EEB058-B8EA-4BA4-BC78-B0FB0807A56D}" sibTransId="{F6A25F57-A088-4D81-B3F3-10730AA0766E}"/>
    <dgm:cxn modelId="{2B7B2B4F-8A80-40E1-AC92-84F38CC431BE}" type="presOf" srcId="{0CB5C944-4012-435F-9C36-BF8D59C3971C}" destId="{C9695E15-314C-4574-9C89-558BFAEB8616}" srcOrd="0" destOrd="1" presId="urn:microsoft.com/office/officeart/2005/8/layout/list1"/>
    <dgm:cxn modelId="{BF66B879-9AD5-4F0C-A5FF-7D0FEB5264AA}" type="presOf" srcId="{6A5358AE-4D53-4D6A-BAA0-5C5C46D9D5AA}" destId="{8B7614C2-5799-488F-997F-DEDEE79708A3}" srcOrd="0" destOrd="4" presId="urn:microsoft.com/office/officeart/2005/8/layout/list1"/>
    <dgm:cxn modelId="{7083D882-2CA1-4BB1-805D-563E49998B64}" srcId="{84FF3674-9346-46A8-9535-43961B9A261E}" destId="{1D139EE0-58BB-4D81-AB0B-8718C99D385B}" srcOrd="0" destOrd="0" parTransId="{6985BC67-089B-4058-A25B-81FB8867B16E}" sibTransId="{094985B4-E1A4-4107-B920-891D8A602250}"/>
    <dgm:cxn modelId="{10D20C8F-341B-4F68-B306-049B55126AC4}" srcId="{51B04081-BB03-4B41-81F6-69B62DE1F63C}" destId="{7B02616E-EB3F-44AB-ACD7-4E5C23996CE8}" srcOrd="0" destOrd="0" parTransId="{5918DC06-F19B-48B3-935C-4209E9340D4C}" sibTransId="{D79E535A-49BE-4A6D-B480-83594E10C627}"/>
    <dgm:cxn modelId="{1769A793-AA6F-4E1B-8C63-C7AA7EDC8411}" type="presOf" srcId="{8E697BE3-907B-42C9-8D48-11BB8A975074}" destId="{B50F1232-511C-4AE2-9199-F899F7B34B96}" srcOrd="0" destOrd="0" presId="urn:microsoft.com/office/officeart/2005/8/layout/list1"/>
    <dgm:cxn modelId="{DB6623AF-2B16-4243-916F-CFEA8ED0CDD4}" type="presOf" srcId="{20AFAFE0-FE47-4853-AFDF-7FB747878C58}" destId="{8B7614C2-5799-488F-997F-DEDEE79708A3}" srcOrd="0" destOrd="3" presId="urn:microsoft.com/office/officeart/2005/8/layout/list1"/>
    <dgm:cxn modelId="{D0587DB1-41A4-4A73-B900-842B193455E9}" srcId="{8E697BE3-907B-42C9-8D48-11BB8A975074}" destId="{0CB5C944-4012-435F-9C36-BF8D59C3971C}" srcOrd="1" destOrd="0" parTransId="{C25334DF-08FD-4B74-8F66-4E80D420BF49}" sibTransId="{3726DE9D-AD94-45C7-9361-09231845B37D}"/>
    <dgm:cxn modelId="{BD3818B2-02A1-4B39-AC40-10228EEDB3D7}" type="presOf" srcId="{8E697BE3-907B-42C9-8D48-11BB8A975074}" destId="{AC0AF759-C37C-43B2-A70E-36E693A48125}" srcOrd="1" destOrd="0" presId="urn:microsoft.com/office/officeart/2005/8/layout/list1"/>
    <dgm:cxn modelId="{004B3CB3-0871-47C1-85CB-CC6A3AD997E3}" type="presOf" srcId="{51B04081-BB03-4B41-81F6-69B62DE1F63C}" destId="{8B7614C2-5799-488F-997F-DEDEE79708A3}" srcOrd="0" destOrd="1" presId="urn:microsoft.com/office/officeart/2005/8/layout/list1"/>
    <dgm:cxn modelId="{60D92BBB-58AF-47FF-AD57-B5B3233E60FE}" srcId="{BE9543DF-D197-4AA0-8F2F-94D2B4218F44}" destId="{84FF3674-9346-46A8-9535-43961B9A261E}" srcOrd="0" destOrd="0" parTransId="{BAE97224-FFF5-4870-8A20-02B827AA7723}" sibTransId="{9CD70D3F-9001-4AD5-9916-8C8EB54FA433}"/>
    <dgm:cxn modelId="{8A555CD7-981B-4061-9631-44BE6D6694C0}" srcId="{84FF3674-9346-46A8-9535-43961B9A261E}" destId="{6A5358AE-4D53-4D6A-BAA0-5C5C46D9D5AA}" srcOrd="2" destOrd="0" parTransId="{2899BCC2-2F52-4156-90E6-8BDB3CE95361}" sibTransId="{8809A58D-FC89-47AE-8C2F-14FAB2F89FED}"/>
    <dgm:cxn modelId="{E1202EDA-0AA1-4EC2-9285-297D4372033B}" type="presOf" srcId="{1D139EE0-58BB-4D81-AB0B-8718C99D385B}" destId="{8B7614C2-5799-488F-997F-DEDEE79708A3}" srcOrd="0" destOrd="0" presId="urn:microsoft.com/office/officeart/2005/8/layout/list1"/>
    <dgm:cxn modelId="{1A1EFFF7-2C24-41B0-90EE-58BF7518CF8B}" type="presOf" srcId="{84FF3674-9346-46A8-9535-43961B9A261E}" destId="{708EEA47-DDB5-4289-9D37-1CF3DEC01110}" srcOrd="1" destOrd="0" presId="urn:microsoft.com/office/officeart/2005/8/layout/list1"/>
    <dgm:cxn modelId="{C567C5FA-DC79-4763-BC4D-E78B1C08AC72}" type="presOf" srcId="{7B02616E-EB3F-44AB-ACD7-4E5C23996CE8}" destId="{8B7614C2-5799-488F-997F-DEDEE79708A3}" srcOrd="0" destOrd="2" presId="urn:microsoft.com/office/officeart/2005/8/layout/list1"/>
    <dgm:cxn modelId="{477309FC-E446-46E5-B7E0-BBFA1BC1F7C6}" type="presParOf" srcId="{75405A46-D70E-48E2-AEB8-89E609282377}" destId="{C993FDE7-EF6D-4DAA-AC19-F7BF55FD404A}" srcOrd="0" destOrd="0" presId="urn:microsoft.com/office/officeart/2005/8/layout/list1"/>
    <dgm:cxn modelId="{0E9FEA0E-1C5E-427D-BD5B-701D6EF1C90F}" type="presParOf" srcId="{C993FDE7-EF6D-4DAA-AC19-F7BF55FD404A}" destId="{D62BD7CF-74D0-46B3-81B9-C54969FB72DA}" srcOrd="0" destOrd="0" presId="urn:microsoft.com/office/officeart/2005/8/layout/list1"/>
    <dgm:cxn modelId="{F4E33C73-6B65-4AB1-8F6D-D5786DED27EC}" type="presParOf" srcId="{C993FDE7-EF6D-4DAA-AC19-F7BF55FD404A}" destId="{708EEA47-DDB5-4289-9D37-1CF3DEC01110}" srcOrd="1" destOrd="0" presId="urn:microsoft.com/office/officeart/2005/8/layout/list1"/>
    <dgm:cxn modelId="{193D1449-BCDF-4BC5-8957-649CFEFA383E}" type="presParOf" srcId="{75405A46-D70E-48E2-AEB8-89E609282377}" destId="{B232440C-FA94-42F5-AC3F-35BBD727150D}" srcOrd="1" destOrd="0" presId="urn:microsoft.com/office/officeart/2005/8/layout/list1"/>
    <dgm:cxn modelId="{EA65544B-353F-4972-AE56-2D4B69640076}" type="presParOf" srcId="{75405A46-D70E-48E2-AEB8-89E609282377}" destId="{8B7614C2-5799-488F-997F-DEDEE79708A3}" srcOrd="2" destOrd="0" presId="urn:microsoft.com/office/officeart/2005/8/layout/list1"/>
    <dgm:cxn modelId="{0D264F28-BEDD-4EBB-8AA9-5DA9ECB6931B}" type="presParOf" srcId="{75405A46-D70E-48E2-AEB8-89E609282377}" destId="{805849B3-1C2E-4AFA-A5AA-3D9DB51D9182}" srcOrd="3" destOrd="0" presId="urn:microsoft.com/office/officeart/2005/8/layout/list1"/>
    <dgm:cxn modelId="{8A177238-AEDC-4017-991B-1928A5F88C52}" type="presParOf" srcId="{75405A46-D70E-48E2-AEB8-89E609282377}" destId="{8B9D8E7D-CD0D-43AC-A8EB-8BF7D867795A}" srcOrd="4" destOrd="0" presId="urn:microsoft.com/office/officeart/2005/8/layout/list1"/>
    <dgm:cxn modelId="{E6DAB837-2366-4914-B987-9DBBD8E63964}" type="presParOf" srcId="{8B9D8E7D-CD0D-43AC-A8EB-8BF7D867795A}" destId="{B50F1232-511C-4AE2-9199-F899F7B34B96}" srcOrd="0" destOrd="0" presId="urn:microsoft.com/office/officeart/2005/8/layout/list1"/>
    <dgm:cxn modelId="{E203EEF0-AE9B-4F99-ABB4-EE71A302434C}" type="presParOf" srcId="{8B9D8E7D-CD0D-43AC-A8EB-8BF7D867795A}" destId="{AC0AF759-C37C-43B2-A70E-36E693A48125}" srcOrd="1" destOrd="0" presId="urn:microsoft.com/office/officeart/2005/8/layout/list1"/>
    <dgm:cxn modelId="{DC5FDC40-8C4E-49FB-8AE5-CF3D42F20AB0}" type="presParOf" srcId="{75405A46-D70E-48E2-AEB8-89E609282377}" destId="{6E83C10E-2D5A-4403-AFD2-D5B8BD24F8E2}" srcOrd="5" destOrd="0" presId="urn:microsoft.com/office/officeart/2005/8/layout/list1"/>
    <dgm:cxn modelId="{8ADB52C4-1A89-4954-BDF8-BB903693A8C9}" type="presParOf" srcId="{75405A46-D70E-48E2-AEB8-89E609282377}" destId="{C9695E15-314C-4574-9C89-558BFAEB861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47F658-3624-457C-BEC5-C2E4F7F6CE5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4BFADBE-CF16-4CDA-AAA4-20E3327734BF}">
      <dgm:prSet custT="1"/>
      <dgm:spPr/>
      <dgm:t>
        <a:bodyPr/>
        <a:lstStyle/>
        <a:p>
          <a:pPr>
            <a:lnSpc>
              <a:spcPct val="100000"/>
            </a:lnSpc>
          </a:pPr>
          <a:r>
            <a:rPr lang="en-US" sz="2000" dirty="0"/>
            <a:t>The custody of minor children is one of the most important decisions made in a divorce proceeding.</a:t>
          </a:r>
        </a:p>
      </dgm:t>
    </dgm:pt>
    <dgm:pt modelId="{93537FAB-2552-4EEE-8A76-4333D6C86063}" type="parTrans" cxnId="{05FF018B-98AD-4386-AE87-CF012BF8388C}">
      <dgm:prSet/>
      <dgm:spPr/>
      <dgm:t>
        <a:bodyPr/>
        <a:lstStyle/>
        <a:p>
          <a:endParaRPr lang="en-US"/>
        </a:p>
      </dgm:t>
    </dgm:pt>
    <dgm:pt modelId="{B871D078-90AB-45F9-AE28-4B35412CB97E}" type="sibTrans" cxnId="{05FF018B-98AD-4386-AE87-CF012BF8388C}">
      <dgm:prSet/>
      <dgm:spPr/>
      <dgm:t>
        <a:bodyPr/>
        <a:lstStyle/>
        <a:p>
          <a:endParaRPr lang="en-US"/>
        </a:p>
      </dgm:t>
    </dgm:pt>
    <dgm:pt modelId="{49E2C664-A6CC-43C6-B3FE-58342FA40218}">
      <dgm:prSet custT="1"/>
      <dgm:spPr/>
      <dgm:t>
        <a:bodyPr/>
        <a:lstStyle/>
        <a:p>
          <a:pPr>
            <a:lnSpc>
              <a:spcPct val="100000"/>
            </a:lnSpc>
          </a:pPr>
          <a:r>
            <a:rPr lang="en-US" sz="2000" dirty="0"/>
            <a:t>Even if the parties agree, some courts require the parents of minor children to attend an educational class regarding divorce and its effects on children.</a:t>
          </a:r>
        </a:p>
      </dgm:t>
    </dgm:pt>
    <dgm:pt modelId="{EC30B5CA-4A6B-44DE-9483-A53ABEE3D79F}" type="parTrans" cxnId="{FB68C617-046D-43E8-9509-2A5D8F6FBB37}">
      <dgm:prSet/>
      <dgm:spPr/>
      <dgm:t>
        <a:bodyPr/>
        <a:lstStyle/>
        <a:p>
          <a:endParaRPr lang="en-US"/>
        </a:p>
      </dgm:t>
    </dgm:pt>
    <dgm:pt modelId="{81050C3E-A971-48F3-8D8A-D586E652DFEB}" type="sibTrans" cxnId="{FB68C617-046D-43E8-9509-2A5D8F6FBB37}">
      <dgm:prSet/>
      <dgm:spPr/>
      <dgm:t>
        <a:bodyPr/>
        <a:lstStyle/>
        <a:p>
          <a:endParaRPr lang="en-US"/>
        </a:p>
      </dgm:t>
    </dgm:pt>
    <dgm:pt modelId="{37084889-8F25-4E20-85AB-3F44CEDF4BA6}">
      <dgm:prSet custT="1"/>
      <dgm:spPr/>
      <dgm:t>
        <a:bodyPr/>
        <a:lstStyle/>
        <a:p>
          <a:pPr>
            <a:lnSpc>
              <a:spcPct val="100000"/>
            </a:lnSpc>
          </a:pPr>
          <a:r>
            <a:rPr lang="en-US" sz="2000" dirty="0"/>
            <a:t>The parties can agree to a custody arrangement and save time, money, and emotional upheaval.</a:t>
          </a:r>
        </a:p>
      </dgm:t>
    </dgm:pt>
    <dgm:pt modelId="{6C628114-7D12-4CC8-8432-5369A91A44DF}" type="parTrans" cxnId="{FEEB43C0-6FDB-4134-962D-76FB353EE1B8}">
      <dgm:prSet/>
      <dgm:spPr/>
      <dgm:t>
        <a:bodyPr/>
        <a:lstStyle/>
        <a:p>
          <a:endParaRPr lang="en-US"/>
        </a:p>
      </dgm:t>
    </dgm:pt>
    <dgm:pt modelId="{772DB003-3D88-4E92-ABD8-86699D2CF2A5}" type="sibTrans" cxnId="{FEEB43C0-6FDB-4134-962D-76FB353EE1B8}">
      <dgm:prSet/>
      <dgm:spPr/>
      <dgm:t>
        <a:bodyPr/>
        <a:lstStyle/>
        <a:p>
          <a:endParaRPr lang="en-US"/>
        </a:p>
      </dgm:t>
    </dgm:pt>
    <dgm:pt modelId="{3F867D4F-3AEC-4215-96C3-E7E87BC82E4F}">
      <dgm:prSet/>
      <dgm:spPr/>
      <dgm:t>
        <a:bodyPr/>
        <a:lstStyle/>
        <a:p>
          <a:pPr>
            <a:lnSpc>
              <a:spcPct val="100000"/>
            </a:lnSpc>
          </a:pPr>
          <a:endParaRPr lang="en-US"/>
        </a:p>
      </dgm:t>
    </dgm:pt>
    <dgm:pt modelId="{D49D8B90-852A-4C18-A03F-BBED2A77CE9B}" type="parTrans" cxnId="{AB5EB210-A189-49DA-A88B-11833BF1B374}">
      <dgm:prSet/>
      <dgm:spPr/>
      <dgm:t>
        <a:bodyPr/>
        <a:lstStyle/>
        <a:p>
          <a:endParaRPr lang="en-US"/>
        </a:p>
      </dgm:t>
    </dgm:pt>
    <dgm:pt modelId="{E6C5962F-16A7-4B86-8681-D8E51A960090}" type="sibTrans" cxnId="{AB5EB210-A189-49DA-A88B-11833BF1B374}">
      <dgm:prSet/>
      <dgm:spPr/>
      <dgm:t>
        <a:bodyPr/>
        <a:lstStyle/>
        <a:p>
          <a:endParaRPr lang="en-US"/>
        </a:p>
      </dgm:t>
    </dgm:pt>
    <dgm:pt modelId="{5CC9AB76-53D8-44A0-9484-55292CD4F9D2}">
      <dgm:prSet custT="1"/>
      <dgm:spPr/>
      <dgm:t>
        <a:bodyPr/>
        <a:lstStyle/>
        <a:p>
          <a:pPr>
            <a:lnSpc>
              <a:spcPct val="100000"/>
            </a:lnSpc>
          </a:pPr>
          <a:r>
            <a:rPr lang="en-US" sz="2000" dirty="0"/>
            <a:t>If the parties can’t agree, the court will decide who should have custody of the minor children.</a:t>
          </a:r>
        </a:p>
      </dgm:t>
    </dgm:pt>
    <dgm:pt modelId="{10F332F1-1AAC-44A8-BA72-E01B677E36FA}" type="parTrans" cxnId="{6DE4D2B2-C65B-427A-B020-1085FC0B32F8}">
      <dgm:prSet/>
      <dgm:spPr/>
      <dgm:t>
        <a:bodyPr/>
        <a:lstStyle/>
        <a:p>
          <a:endParaRPr lang="en-US"/>
        </a:p>
      </dgm:t>
    </dgm:pt>
    <dgm:pt modelId="{BD635C1C-3EAF-49AA-A4B4-F0D30AC95670}" type="sibTrans" cxnId="{6DE4D2B2-C65B-427A-B020-1085FC0B32F8}">
      <dgm:prSet/>
      <dgm:spPr/>
      <dgm:t>
        <a:bodyPr/>
        <a:lstStyle/>
        <a:p>
          <a:endParaRPr lang="en-US"/>
        </a:p>
      </dgm:t>
    </dgm:pt>
    <dgm:pt modelId="{F044A03B-0105-4D1C-ACE2-389A98DE51CE}" type="pres">
      <dgm:prSet presAssocID="{2747F658-3624-457C-BEC5-C2E4F7F6CE53}" presName="root" presStyleCnt="0">
        <dgm:presLayoutVars>
          <dgm:dir/>
          <dgm:resizeHandles val="exact"/>
        </dgm:presLayoutVars>
      </dgm:prSet>
      <dgm:spPr/>
    </dgm:pt>
    <dgm:pt modelId="{31725269-9C05-4E22-8B68-2430068EAF79}" type="pres">
      <dgm:prSet presAssocID="{44BFADBE-CF16-4CDA-AAA4-20E3327734BF}" presName="compNode" presStyleCnt="0"/>
      <dgm:spPr/>
    </dgm:pt>
    <dgm:pt modelId="{ED930549-D16E-4E28-A641-A08A0ADF3004}" type="pres">
      <dgm:prSet presAssocID="{44BFADBE-CF16-4CDA-AAA4-20E3327734BF}" presName="bgRect" presStyleLbl="bgShp" presStyleIdx="0" presStyleCnt="4"/>
      <dgm:spPr/>
    </dgm:pt>
    <dgm:pt modelId="{19687893-400D-4B65-B0D4-F327646AD80E}" type="pres">
      <dgm:prSet presAssocID="{44BFADBE-CF16-4CDA-AAA4-20E3327734B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ent and Child"/>
        </a:ext>
      </dgm:extLst>
    </dgm:pt>
    <dgm:pt modelId="{794AAC33-1A3A-41EA-A4D1-2DF1D9043DAB}" type="pres">
      <dgm:prSet presAssocID="{44BFADBE-CF16-4CDA-AAA4-20E3327734BF}" presName="spaceRect" presStyleCnt="0"/>
      <dgm:spPr/>
    </dgm:pt>
    <dgm:pt modelId="{A5598825-FA7A-4CDA-B520-566726967B40}" type="pres">
      <dgm:prSet presAssocID="{44BFADBE-CF16-4CDA-AAA4-20E3327734BF}" presName="parTx" presStyleLbl="revTx" presStyleIdx="0" presStyleCnt="5">
        <dgm:presLayoutVars>
          <dgm:chMax val="0"/>
          <dgm:chPref val="0"/>
        </dgm:presLayoutVars>
      </dgm:prSet>
      <dgm:spPr/>
    </dgm:pt>
    <dgm:pt modelId="{3E195E63-5EBD-4076-99F5-6AE85318D59C}" type="pres">
      <dgm:prSet presAssocID="{B871D078-90AB-45F9-AE28-4B35412CB97E}" presName="sibTrans" presStyleCnt="0"/>
      <dgm:spPr/>
    </dgm:pt>
    <dgm:pt modelId="{B8F3A2E6-B08B-45DF-8945-CD238B5528A1}" type="pres">
      <dgm:prSet presAssocID="{49E2C664-A6CC-43C6-B3FE-58342FA40218}" presName="compNode" presStyleCnt="0"/>
      <dgm:spPr/>
    </dgm:pt>
    <dgm:pt modelId="{D07453FE-54FF-4A0C-8134-B5F025270248}" type="pres">
      <dgm:prSet presAssocID="{49E2C664-A6CC-43C6-B3FE-58342FA40218}" presName="bgRect" presStyleLbl="bgShp" presStyleIdx="1" presStyleCnt="4" custLinFactNeighborX="7432" custLinFactNeighborY="12183"/>
      <dgm:spPr/>
    </dgm:pt>
    <dgm:pt modelId="{19E46D0A-0369-4621-81E6-3FA16A8F8634}" type="pres">
      <dgm:prSet presAssocID="{49E2C664-A6CC-43C6-B3FE-58342FA4021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D5EC5DD1-F7D4-4680-B2F8-378761806F91}" type="pres">
      <dgm:prSet presAssocID="{49E2C664-A6CC-43C6-B3FE-58342FA40218}" presName="spaceRect" presStyleCnt="0"/>
      <dgm:spPr/>
    </dgm:pt>
    <dgm:pt modelId="{9A901376-F4ED-42DA-930B-02302341C950}" type="pres">
      <dgm:prSet presAssocID="{49E2C664-A6CC-43C6-B3FE-58342FA40218}" presName="parTx" presStyleLbl="revTx" presStyleIdx="1" presStyleCnt="5" custLinFactNeighborX="478" custLinFactNeighborY="10799">
        <dgm:presLayoutVars>
          <dgm:chMax val="0"/>
          <dgm:chPref val="0"/>
        </dgm:presLayoutVars>
      </dgm:prSet>
      <dgm:spPr/>
    </dgm:pt>
    <dgm:pt modelId="{3703C8F6-0C47-4A34-8A7E-3218E45796BE}" type="pres">
      <dgm:prSet presAssocID="{81050C3E-A971-48F3-8D8A-D586E652DFEB}" presName="sibTrans" presStyleCnt="0"/>
      <dgm:spPr/>
    </dgm:pt>
    <dgm:pt modelId="{41471DCF-BEF4-4237-A870-9B9EFAC1A0B8}" type="pres">
      <dgm:prSet presAssocID="{37084889-8F25-4E20-85AB-3F44CEDF4BA6}" presName="compNode" presStyleCnt="0"/>
      <dgm:spPr/>
    </dgm:pt>
    <dgm:pt modelId="{35794E78-FEEA-4C01-810F-066297242DAD}" type="pres">
      <dgm:prSet presAssocID="{37084889-8F25-4E20-85AB-3F44CEDF4BA6}" presName="bgRect" presStyleLbl="bgShp" presStyleIdx="2" presStyleCnt="4"/>
      <dgm:spPr/>
    </dgm:pt>
    <dgm:pt modelId="{BCBD0766-DFD9-4064-8197-87A5B6B99BF6}" type="pres">
      <dgm:prSet presAssocID="{37084889-8F25-4E20-85AB-3F44CEDF4BA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442EE61E-08A1-439A-B3DD-1EE03A4DD2C8}" type="pres">
      <dgm:prSet presAssocID="{37084889-8F25-4E20-85AB-3F44CEDF4BA6}" presName="spaceRect" presStyleCnt="0"/>
      <dgm:spPr/>
    </dgm:pt>
    <dgm:pt modelId="{72D22B46-9A20-4CA4-B751-D7D8D7888AA4}" type="pres">
      <dgm:prSet presAssocID="{37084889-8F25-4E20-85AB-3F44CEDF4BA6}" presName="parTx" presStyleLbl="revTx" presStyleIdx="2" presStyleCnt="5" custScaleX="145734" custLinFactNeighborX="25029" custLinFactNeighborY="3377">
        <dgm:presLayoutVars>
          <dgm:chMax val="0"/>
          <dgm:chPref val="0"/>
        </dgm:presLayoutVars>
      </dgm:prSet>
      <dgm:spPr/>
    </dgm:pt>
    <dgm:pt modelId="{6B8DFDB0-7F2A-4F0B-BA7D-ADA5007B1CBC}" type="pres">
      <dgm:prSet presAssocID="{37084889-8F25-4E20-85AB-3F44CEDF4BA6}" presName="desTx" presStyleLbl="revTx" presStyleIdx="3" presStyleCnt="5">
        <dgm:presLayoutVars/>
      </dgm:prSet>
      <dgm:spPr/>
    </dgm:pt>
    <dgm:pt modelId="{08A56392-FE90-4F4C-A749-B02E29F84AA7}" type="pres">
      <dgm:prSet presAssocID="{772DB003-3D88-4E92-ABD8-86699D2CF2A5}" presName="sibTrans" presStyleCnt="0"/>
      <dgm:spPr/>
    </dgm:pt>
    <dgm:pt modelId="{0EE2D85B-B34E-431B-9278-893D9FADC992}" type="pres">
      <dgm:prSet presAssocID="{5CC9AB76-53D8-44A0-9484-55292CD4F9D2}" presName="compNode" presStyleCnt="0"/>
      <dgm:spPr/>
    </dgm:pt>
    <dgm:pt modelId="{93A04611-E53D-487F-8CCE-9242F1736BD4}" type="pres">
      <dgm:prSet presAssocID="{5CC9AB76-53D8-44A0-9484-55292CD4F9D2}" presName="bgRect" presStyleLbl="bgShp" presStyleIdx="3" presStyleCnt="4"/>
      <dgm:spPr/>
    </dgm:pt>
    <dgm:pt modelId="{01D43619-6B7A-435E-AB21-CFF202B42ED9}" type="pres">
      <dgm:prSet presAssocID="{5CC9AB76-53D8-44A0-9484-55292CD4F9D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9F3A3E49-F7CB-4817-9E2E-32E1DD4B4E03}" type="pres">
      <dgm:prSet presAssocID="{5CC9AB76-53D8-44A0-9484-55292CD4F9D2}" presName="spaceRect" presStyleCnt="0"/>
      <dgm:spPr/>
    </dgm:pt>
    <dgm:pt modelId="{C4250993-F2F8-4F40-ADBD-1506C7A647EC}" type="pres">
      <dgm:prSet presAssocID="{5CC9AB76-53D8-44A0-9484-55292CD4F9D2}" presName="parTx" presStyleLbl="revTx" presStyleIdx="4" presStyleCnt="5">
        <dgm:presLayoutVars>
          <dgm:chMax val="0"/>
          <dgm:chPref val="0"/>
        </dgm:presLayoutVars>
      </dgm:prSet>
      <dgm:spPr/>
    </dgm:pt>
  </dgm:ptLst>
  <dgm:cxnLst>
    <dgm:cxn modelId="{AB5EB210-A189-49DA-A88B-11833BF1B374}" srcId="{37084889-8F25-4E20-85AB-3F44CEDF4BA6}" destId="{3F867D4F-3AEC-4215-96C3-E7E87BC82E4F}" srcOrd="0" destOrd="0" parTransId="{D49D8B90-852A-4C18-A03F-BBED2A77CE9B}" sibTransId="{E6C5962F-16A7-4B86-8681-D8E51A960090}"/>
    <dgm:cxn modelId="{FB68C617-046D-43E8-9509-2A5D8F6FBB37}" srcId="{2747F658-3624-457C-BEC5-C2E4F7F6CE53}" destId="{49E2C664-A6CC-43C6-B3FE-58342FA40218}" srcOrd="1" destOrd="0" parTransId="{EC30B5CA-4A6B-44DE-9483-A53ABEE3D79F}" sibTransId="{81050C3E-A971-48F3-8D8A-D586E652DFEB}"/>
    <dgm:cxn modelId="{00154833-B2C0-4C82-9678-6984C85BB24E}" type="presOf" srcId="{37084889-8F25-4E20-85AB-3F44CEDF4BA6}" destId="{72D22B46-9A20-4CA4-B751-D7D8D7888AA4}" srcOrd="0" destOrd="0" presId="urn:microsoft.com/office/officeart/2018/2/layout/IconVerticalSolidList"/>
    <dgm:cxn modelId="{59C1B641-5BCC-4775-B2D6-F8A438A659A0}" type="presOf" srcId="{44BFADBE-CF16-4CDA-AAA4-20E3327734BF}" destId="{A5598825-FA7A-4CDA-B520-566726967B40}" srcOrd="0" destOrd="0" presId="urn:microsoft.com/office/officeart/2018/2/layout/IconVerticalSolidList"/>
    <dgm:cxn modelId="{368B7E7B-9589-437A-9344-0DE6636004C2}" type="presOf" srcId="{49E2C664-A6CC-43C6-B3FE-58342FA40218}" destId="{9A901376-F4ED-42DA-930B-02302341C950}" srcOrd="0" destOrd="0" presId="urn:microsoft.com/office/officeart/2018/2/layout/IconVerticalSolidList"/>
    <dgm:cxn modelId="{05FF018B-98AD-4386-AE87-CF012BF8388C}" srcId="{2747F658-3624-457C-BEC5-C2E4F7F6CE53}" destId="{44BFADBE-CF16-4CDA-AAA4-20E3327734BF}" srcOrd="0" destOrd="0" parTransId="{93537FAB-2552-4EEE-8A76-4333D6C86063}" sibTransId="{B871D078-90AB-45F9-AE28-4B35412CB97E}"/>
    <dgm:cxn modelId="{0751BF9A-C9E7-47C5-8342-08A5CD195D75}" type="presOf" srcId="{3F867D4F-3AEC-4215-96C3-E7E87BC82E4F}" destId="{6B8DFDB0-7F2A-4F0B-BA7D-ADA5007B1CBC}" srcOrd="0" destOrd="0" presId="urn:microsoft.com/office/officeart/2018/2/layout/IconVerticalSolidList"/>
    <dgm:cxn modelId="{6DE4D2B2-C65B-427A-B020-1085FC0B32F8}" srcId="{2747F658-3624-457C-BEC5-C2E4F7F6CE53}" destId="{5CC9AB76-53D8-44A0-9484-55292CD4F9D2}" srcOrd="3" destOrd="0" parTransId="{10F332F1-1AAC-44A8-BA72-E01B677E36FA}" sibTransId="{BD635C1C-3EAF-49AA-A4B4-F0D30AC95670}"/>
    <dgm:cxn modelId="{FEEB43C0-6FDB-4134-962D-76FB353EE1B8}" srcId="{2747F658-3624-457C-BEC5-C2E4F7F6CE53}" destId="{37084889-8F25-4E20-85AB-3F44CEDF4BA6}" srcOrd="2" destOrd="0" parTransId="{6C628114-7D12-4CC8-8432-5369A91A44DF}" sibTransId="{772DB003-3D88-4E92-ABD8-86699D2CF2A5}"/>
    <dgm:cxn modelId="{2485A3D1-70D3-43AC-93E2-39AACCA47BED}" type="presOf" srcId="{5CC9AB76-53D8-44A0-9484-55292CD4F9D2}" destId="{C4250993-F2F8-4F40-ADBD-1506C7A647EC}" srcOrd="0" destOrd="0" presId="urn:microsoft.com/office/officeart/2018/2/layout/IconVerticalSolidList"/>
    <dgm:cxn modelId="{5A8BEBF4-786D-41F7-8B99-385FF1B3FF61}" type="presOf" srcId="{2747F658-3624-457C-BEC5-C2E4F7F6CE53}" destId="{F044A03B-0105-4D1C-ACE2-389A98DE51CE}" srcOrd="0" destOrd="0" presId="urn:microsoft.com/office/officeart/2018/2/layout/IconVerticalSolidList"/>
    <dgm:cxn modelId="{17BF2F00-A9B2-49FC-B162-8D23842E1ED5}" type="presParOf" srcId="{F044A03B-0105-4D1C-ACE2-389A98DE51CE}" destId="{31725269-9C05-4E22-8B68-2430068EAF79}" srcOrd="0" destOrd="0" presId="urn:microsoft.com/office/officeart/2018/2/layout/IconVerticalSolidList"/>
    <dgm:cxn modelId="{378CBC47-395D-483B-8C4F-E101C6F18288}" type="presParOf" srcId="{31725269-9C05-4E22-8B68-2430068EAF79}" destId="{ED930549-D16E-4E28-A641-A08A0ADF3004}" srcOrd="0" destOrd="0" presId="urn:microsoft.com/office/officeart/2018/2/layout/IconVerticalSolidList"/>
    <dgm:cxn modelId="{2D4330DE-0862-473F-A0A0-FA0F0011AA3E}" type="presParOf" srcId="{31725269-9C05-4E22-8B68-2430068EAF79}" destId="{19687893-400D-4B65-B0D4-F327646AD80E}" srcOrd="1" destOrd="0" presId="urn:microsoft.com/office/officeart/2018/2/layout/IconVerticalSolidList"/>
    <dgm:cxn modelId="{C159D9C2-9E70-48D4-80E2-8233A159F819}" type="presParOf" srcId="{31725269-9C05-4E22-8B68-2430068EAF79}" destId="{794AAC33-1A3A-41EA-A4D1-2DF1D9043DAB}" srcOrd="2" destOrd="0" presId="urn:microsoft.com/office/officeart/2018/2/layout/IconVerticalSolidList"/>
    <dgm:cxn modelId="{EB03869C-EC97-42C7-AC57-028348987543}" type="presParOf" srcId="{31725269-9C05-4E22-8B68-2430068EAF79}" destId="{A5598825-FA7A-4CDA-B520-566726967B40}" srcOrd="3" destOrd="0" presId="urn:microsoft.com/office/officeart/2018/2/layout/IconVerticalSolidList"/>
    <dgm:cxn modelId="{609C2E23-1CBB-4DB1-98B8-1AEC079A2195}" type="presParOf" srcId="{F044A03B-0105-4D1C-ACE2-389A98DE51CE}" destId="{3E195E63-5EBD-4076-99F5-6AE85318D59C}" srcOrd="1" destOrd="0" presId="urn:microsoft.com/office/officeart/2018/2/layout/IconVerticalSolidList"/>
    <dgm:cxn modelId="{3D4F17A2-D630-4CCE-B804-236CAC53B005}" type="presParOf" srcId="{F044A03B-0105-4D1C-ACE2-389A98DE51CE}" destId="{B8F3A2E6-B08B-45DF-8945-CD238B5528A1}" srcOrd="2" destOrd="0" presId="urn:microsoft.com/office/officeart/2018/2/layout/IconVerticalSolidList"/>
    <dgm:cxn modelId="{06B99EBC-01FD-4AC8-9CE6-59E506E9C1B9}" type="presParOf" srcId="{B8F3A2E6-B08B-45DF-8945-CD238B5528A1}" destId="{D07453FE-54FF-4A0C-8134-B5F025270248}" srcOrd="0" destOrd="0" presId="urn:microsoft.com/office/officeart/2018/2/layout/IconVerticalSolidList"/>
    <dgm:cxn modelId="{91E4CADB-F2B1-47D5-8A94-2E631E5B366C}" type="presParOf" srcId="{B8F3A2E6-B08B-45DF-8945-CD238B5528A1}" destId="{19E46D0A-0369-4621-81E6-3FA16A8F8634}" srcOrd="1" destOrd="0" presId="urn:microsoft.com/office/officeart/2018/2/layout/IconVerticalSolidList"/>
    <dgm:cxn modelId="{B5F04FF2-F061-4231-B85F-670030F8FC7E}" type="presParOf" srcId="{B8F3A2E6-B08B-45DF-8945-CD238B5528A1}" destId="{D5EC5DD1-F7D4-4680-B2F8-378761806F91}" srcOrd="2" destOrd="0" presId="urn:microsoft.com/office/officeart/2018/2/layout/IconVerticalSolidList"/>
    <dgm:cxn modelId="{6FAB5013-0FDB-43A2-A656-C34AE38C63E2}" type="presParOf" srcId="{B8F3A2E6-B08B-45DF-8945-CD238B5528A1}" destId="{9A901376-F4ED-42DA-930B-02302341C950}" srcOrd="3" destOrd="0" presId="urn:microsoft.com/office/officeart/2018/2/layout/IconVerticalSolidList"/>
    <dgm:cxn modelId="{79287B09-A0DA-4CE2-BEB0-10273F85C5FA}" type="presParOf" srcId="{F044A03B-0105-4D1C-ACE2-389A98DE51CE}" destId="{3703C8F6-0C47-4A34-8A7E-3218E45796BE}" srcOrd="3" destOrd="0" presId="urn:microsoft.com/office/officeart/2018/2/layout/IconVerticalSolidList"/>
    <dgm:cxn modelId="{455EF8E7-3151-47DD-A011-BC9EA9499D60}" type="presParOf" srcId="{F044A03B-0105-4D1C-ACE2-389A98DE51CE}" destId="{41471DCF-BEF4-4237-A870-9B9EFAC1A0B8}" srcOrd="4" destOrd="0" presId="urn:microsoft.com/office/officeart/2018/2/layout/IconVerticalSolidList"/>
    <dgm:cxn modelId="{9F1A4079-AD63-4BCD-B702-975570840499}" type="presParOf" srcId="{41471DCF-BEF4-4237-A870-9B9EFAC1A0B8}" destId="{35794E78-FEEA-4C01-810F-066297242DAD}" srcOrd="0" destOrd="0" presId="urn:microsoft.com/office/officeart/2018/2/layout/IconVerticalSolidList"/>
    <dgm:cxn modelId="{63A27A69-FEC6-47E8-97F7-0667FDFF0E8A}" type="presParOf" srcId="{41471DCF-BEF4-4237-A870-9B9EFAC1A0B8}" destId="{BCBD0766-DFD9-4064-8197-87A5B6B99BF6}" srcOrd="1" destOrd="0" presId="urn:microsoft.com/office/officeart/2018/2/layout/IconVerticalSolidList"/>
    <dgm:cxn modelId="{7291B026-FAA3-4451-964D-A03B2EEFE7FB}" type="presParOf" srcId="{41471DCF-BEF4-4237-A870-9B9EFAC1A0B8}" destId="{442EE61E-08A1-439A-B3DD-1EE03A4DD2C8}" srcOrd="2" destOrd="0" presId="urn:microsoft.com/office/officeart/2018/2/layout/IconVerticalSolidList"/>
    <dgm:cxn modelId="{D8CE599D-28DE-4671-AE94-8CE1373C1D0A}" type="presParOf" srcId="{41471DCF-BEF4-4237-A870-9B9EFAC1A0B8}" destId="{72D22B46-9A20-4CA4-B751-D7D8D7888AA4}" srcOrd="3" destOrd="0" presId="urn:microsoft.com/office/officeart/2018/2/layout/IconVerticalSolidList"/>
    <dgm:cxn modelId="{6AD8FCC8-8534-433B-87CC-BACE812B9D0D}" type="presParOf" srcId="{41471DCF-BEF4-4237-A870-9B9EFAC1A0B8}" destId="{6B8DFDB0-7F2A-4F0B-BA7D-ADA5007B1CBC}" srcOrd="4" destOrd="0" presId="urn:microsoft.com/office/officeart/2018/2/layout/IconVerticalSolidList"/>
    <dgm:cxn modelId="{EC3B45D5-C61A-4D0B-80EF-00D3180592DC}" type="presParOf" srcId="{F044A03B-0105-4D1C-ACE2-389A98DE51CE}" destId="{08A56392-FE90-4F4C-A749-B02E29F84AA7}" srcOrd="5" destOrd="0" presId="urn:microsoft.com/office/officeart/2018/2/layout/IconVerticalSolidList"/>
    <dgm:cxn modelId="{4046B26A-9D46-4575-9D44-6AFCBFC8EF59}" type="presParOf" srcId="{F044A03B-0105-4D1C-ACE2-389A98DE51CE}" destId="{0EE2D85B-B34E-431B-9278-893D9FADC992}" srcOrd="6" destOrd="0" presId="urn:microsoft.com/office/officeart/2018/2/layout/IconVerticalSolidList"/>
    <dgm:cxn modelId="{B64C1B44-2D6A-41EF-93D9-7FFF1817C4E6}" type="presParOf" srcId="{0EE2D85B-B34E-431B-9278-893D9FADC992}" destId="{93A04611-E53D-487F-8CCE-9242F1736BD4}" srcOrd="0" destOrd="0" presId="urn:microsoft.com/office/officeart/2018/2/layout/IconVerticalSolidList"/>
    <dgm:cxn modelId="{4E4FAA89-B3A0-4887-8BED-3888B7F77C40}" type="presParOf" srcId="{0EE2D85B-B34E-431B-9278-893D9FADC992}" destId="{01D43619-6B7A-435E-AB21-CFF202B42ED9}" srcOrd="1" destOrd="0" presId="urn:microsoft.com/office/officeart/2018/2/layout/IconVerticalSolidList"/>
    <dgm:cxn modelId="{4B5190D7-029E-4DC2-AF92-9074E7DB4932}" type="presParOf" srcId="{0EE2D85B-B34E-431B-9278-893D9FADC992}" destId="{9F3A3E49-F7CB-4817-9E2E-32E1DD4B4E03}" srcOrd="2" destOrd="0" presId="urn:microsoft.com/office/officeart/2018/2/layout/IconVerticalSolidList"/>
    <dgm:cxn modelId="{A0F767E7-64C1-4D95-A42B-7522475F31A6}" type="presParOf" srcId="{0EE2D85B-B34E-431B-9278-893D9FADC992}" destId="{C4250993-F2F8-4F40-ADBD-1506C7A647E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FCFF5-475F-45B4-9A4A-6FAA8D5CC69F}">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EA5A5-902C-42D0-9FB4-7572203F04BB}">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Process </a:t>
          </a:r>
        </a:p>
      </dsp:txBody>
      <dsp:txXfrm>
        <a:off x="0" y="2492"/>
        <a:ext cx="6492875" cy="850069"/>
      </dsp:txXfrm>
    </dsp:sp>
    <dsp:sp modelId="{5E44BE24-7371-48AD-A949-F25B58756805}">
      <dsp:nvSpPr>
        <dsp:cNvPr id="0" name=""/>
        <dsp:cNvSpPr/>
      </dsp:nvSpPr>
      <dsp:spPr>
        <a:xfrm>
          <a:off x="0" y="85256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A9E225-AFD0-4B97-AEDB-1BBE4783AD9F}">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Property Division</a:t>
          </a:r>
        </a:p>
      </dsp:txBody>
      <dsp:txXfrm>
        <a:off x="0" y="852561"/>
        <a:ext cx="6492875" cy="850069"/>
      </dsp:txXfrm>
    </dsp:sp>
    <dsp:sp modelId="{366219C4-46B7-4343-AEBE-B9CCA99E27D2}">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A93462-4B9D-499C-BD71-1075EFDD3131}">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Custody and Visitation</a:t>
          </a:r>
        </a:p>
      </dsp:txBody>
      <dsp:txXfrm>
        <a:off x="0" y="1702630"/>
        <a:ext cx="6492875" cy="850069"/>
      </dsp:txXfrm>
    </dsp:sp>
    <dsp:sp modelId="{AA5D33F6-74C7-40EA-8B08-B7E9833CA802}">
      <dsp:nvSpPr>
        <dsp:cNvPr id="0" name=""/>
        <dsp:cNvSpPr/>
      </dsp:nvSpPr>
      <dsp:spPr>
        <a:xfrm>
          <a:off x="0" y="2552699"/>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5321C4-A2DA-4FD9-8629-B800C7B388DA}">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Child Support</a:t>
          </a:r>
        </a:p>
      </dsp:txBody>
      <dsp:txXfrm>
        <a:off x="0" y="2552699"/>
        <a:ext cx="6492875" cy="850069"/>
      </dsp:txXfrm>
    </dsp:sp>
    <dsp:sp modelId="{0A314FE8-0124-4133-9BE8-52EF539DF144}">
      <dsp:nvSpPr>
        <dsp:cNvPr id="0" name=""/>
        <dsp:cNvSpPr/>
      </dsp:nvSpPr>
      <dsp:spPr>
        <a:xfrm>
          <a:off x="0" y="3402769"/>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99A1E-8F37-4AEF-AD89-B0262E6E39C3}">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Post-Judgment Checklist </a:t>
          </a:r>
        </a:p>
      </dsp:txBody>
      <dsp:txXfrm>
        <a:off x="0" y="3402769"/>
        <a:ext cx="6492875" cy="850069"/>
      </dsp:txXfrm>
    </dsp:sp>
    <dsp:sp modelId="{47E8CA01-52E4-44C8-9BF5-F5BADE913C67}">
      <dsp:nvSpPr>
        <dsp:cNvPr id="0" name=""/>
        <dsp:cNvSpPr/>
      </dsp:nvSpPr>
      <dsp:spPr>
        <a:xfrm>
          <a:off x="0" y="425283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E48CCB-43B2-47A0-B7B9-CD0A4F21F1C4}">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endParaRPr lang="en-US" sz="3900" kern="1200" dirty="0"/>
        </a:p>
      </dsp:txBody>
      <dsp:txXfrm>
        <a:off x="0" y="4252838"/>
        <a:ext cx="6492875" cy="8500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9A471-3DA4-4AF5-8A5C-9C0FF5983992}">
      <dsp:nvSpPr>
        <dsp:cNvPr id="0" name=""/>
        <dsp:cNvSpPr/>
      </dsp:nvSpPr>
      <dsp:spPr>
        <a:xfrm>
          <a:off x="2134325" y="246080"/>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F4DEF4-DFED-4866-A990-BED2407522CC}">
      <dsp:nvSpPr>
        <dsp:cNvPr id="0" name=""/>
        <dsp:cNvSpPr/>
      </dsp:nvSpPr>
      <dsp:spPr>
        <a:xfrm>
          <a:off x="730325" y="196672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t>This sets the days that the non-custodial parent sees the children</a:t>
          </a:r>
        </a:p>
      </dsp:txBody>
      <dsp:txXfrm>
        <a:off x="730325" y="1966724"/>
        <a:ext cx="4320000" cy="648000"/>
      </dsp:txXfrm>
    </dsp:sp>
    <dsp:sp modelId="{7D414700-90FE-4E7D-A458-1BDCF6A3E86A}">
      <dsp:nvSpPr>
        <dsp:cNvPr id="0" name=""/>
        <dsp:cNvSpPr/>
      </dsp:nvSpPr>
      <dsp:spPr>
        <a:xfrm>
          <a:off x="730325" y="2711768"/>
          <a:ext cx="4320000" cy="238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kern="1200" dirty="0"/>
            <a:t>This can be for a couple of hours a week; for example, dinner every Wednesday</a:t>
          </a:r>
        </a:p>
        <a:p>
          <a:pPr marL="0" lvl="0" indent="0" algn="l" defTabSz="800100">
            <a:lnSpc>
              <a:spcPct val="100000"/>
            </a:lnSpc>
            <a:spcBef>
              <a:spcPct val="0"/>
            </a:spcBef>
            <a:spcAft>
              <a:spcPct val="35000"/>
            </a:spcAft>
            <a:buNone/>
          </a:pPr>
          <a:r>
            <a:rPr lang="en-US" sz="1800" kern="1200" dirty="0"/>
            <a:t>This can be for days or weeks; for example:</a:t>
          </a:r>
        </a:p>
        <a:p>
          <a:pPr marL="171450" lvl="1" indent="-171450" algn="l" defTabSz="800100">
            <a:lnSpc>
              <a:spcPct val="90000"/>
            </a:lnSpc>
            <a:spcBef>
              <a:spcPct val="0"/>
            </a:spcBef>
            <a:spcAft>
              <a:spcPct val="15000"/>
            </a:spcAft>
            <a:buChar char="•"/>
          </a:pPr>
          <a:r>
            <a:rPr lang="en-US" sz="1800" kern="1200" dirty="0"/>
            <a:t>Every other weekend</a:t>
          </a:r>
        </a:p>
        <a:p>
          <a:pPr marL="171450" lvl="1" indent="-171450" algn="l" defTabSz="800100">
            <a:lnSpc>
              <a:spcPct val="90000"/>
            </a:lnSpc>
            <a:spcBef>
              <a:spcPct val="0"/>
            </a:spcBef>
            <a:spcAft>
              <a:spcPct val="15000"/>
            </a:spcAft>
            <a:buChar char="•"/>
          </a:pPr>
          <a:r>
            <a:rPr lang="en-US" sz="1800" kern="1200" dirty="0"/>
            <a:t>Alternate holidays (Parent 1 has children for Thanksgiving 2019 and Parent 2 has children for Thanksgiving 2020)</a:t>
          </a:r>
        </a:p>
        <a:p>
          <a:pPr marL="171450" lvl="1" indent="-171450" algn="l" defTabSz="800100">
            <a:lnSpc>
              <a:spcPct val="90000"/>
            </a:lnSpc>
            <a:spcBef>
              <a:spcPct val="0"/>
            </a:spcBef>
            <a:spcAft>
              <a:spcPct val="15000"/>
            </a:spcAft>
            <a:buChar char="•"/>
          </a:pPr>
          <a:r>
            <a:rPr lang="en-US" sz="1800" kern="1200" dirty="0"/>
            <a:t>Two weeks each July</a:t>
          </a:r>
        </a:p>
      </dsp:txBody>
      <dsp:txXfrm>
        <a:off x="730325" y="2711768"/>
        <a:ext cx="4320000" cy="2386507"/>
      </dsp:txXfrm>
    </dsp:sp>
    <dsp:sp modelId="{C23DA575-2879-4770-B853-BB80475722AD}">
      <dsp:nvSpPr>
        <dsp:cNvPr id="0" name=""/>
        <dsp:cNvSpPr/>
      </dsp:nvSpPr>
      <dsp:spPr>
        <a:xfrm>
          <a:off x="7433602" y="35016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F197E5-0B04-4252-AC6B-2AC8747473A5}">
      <dsp:nvSpPr>
        <dsp:cNvPr id="0" name=""/>
        <dsp:cNvSpPr/>
      </dsp:nvSpPr>
      <dsp:spPr>
        <a:xfrm>
          <a:off x="5976446" y="2679586"/>
          <a:ext cx="4320000" cy="902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t>The custodial parent cannot interfere with the children’s visitation with the other parent.</a:t>
          </a:r>
        </a:p>
      </dsp:txBody>
      <dsp:txXfrm>
        <a:off x="5976446" y="2679586"/>
        <a:ext cx="4320000" cy="902216"/>
      </dsp:txXfrm>
    </dsp:sp>
    <dsp:sp modelId="{F6EBC22A-DF2F-4E97-8165-2C655D61AA0D}">
      <dsp:nvSpPr>
        <dsp:cNvPr id="0" name=""/>
        <dsp:cNvSpPr/>
      </dsp:nvSpPr>
      <dsp:spPr>
        <a:xfrm>
          <a:off x="5806325" y="2711768"/>
          <a:ext cx="4320000" cy="238650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65FE0-529B-4E83-9B31-B47FCC013C6A}">
      <dsp:nvSpPr>
        <dsp:cNvPr id="0" name=""/>
        <dsp:cNvSpPr/>
      </dsp:nvSpPr>
      <dsp:spPr>
        <a:xfrm>
          <a:off x="0" y="0"/>
          <a:ext cx="44786" cy="5393"/>
        </a:xfrm>
        <a:prstGeom prst="rect">
          <a:avLst/>
        </a:prstGeom>
        <a:solidFill>
          <a:schemeClr val="accent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E00D47-358D-4CB1-82C9-178103E93882}">
      <dsp:nvSpPr>
        <dsp:cNvPr id="0" name=""/>
        <dsp:cNvSpPr/>
      </dsp:nvSpPr>
      <dsp:spPr>
        <a:xfrm>
          <a:off x="14446" y="753392"/>
          <a:ext cx="1749733" cy="355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endParaRPr lang="en-US" sz="2000" kern="1200" dirty="0"/>
        </a:p>
      </dsp:txBody>
      <dsp:txXfrm>
        <a:off x="14446" y="753392"/>
        <a:ext cx="1749733" cy="3550840"/>
      </dsp:txXfrm>
    </dsp:sp>
    <dsp:sp modelId="{65FEA946-AE6F-4AC6-B2A9-DA4C9AD0EE6B}">
      <dsp:nvSpPr>
        <dsp:cNvPr id="0" name=""/>
        <dsp:cNvSpPr/>
      </dsp:nvSpPr>
      <dsp:spPr>
        <a:xfrm>
          <a:off x="78158" y="3844824"/>
          <a:ext cx="1601015" cy="536488"/>
        </a:xfrm>
        <a:prstGeom prst="rect">
          <a:avLst/>
        </a:prstGeom>
        <a:noFill/>
        <a:ln>
          <a:noFill/>
        </a:ln>
        <a:effectLst/>
      </dsp:spPr>
      <dsp:style>
        <a:lnRef idx="0">
          <a:scrgbClr r="0" g="0" b="0"/>
        </a:lnRef>
        <a:fillRef idx="0">
          <a:scrgbClr r="0" g="0" b="0"/>
        </a:fillRef>
        <a:effectRef idx="0">
          <a:scrgbClr r="0" g="0" b="0"/>
        </a:effectRef>
        <a:fontRef idx="minor"/>
      </dsp:style>
    </dsp:sp>
    <dsp:sp modelId="{A5A46FBC-7359-49DB-8FDD-1FEC45A44A08}">
      <dsp:nvSpPr>
        <dsp:cNvPr id="0" name=""/>
        <dsp:cNvSpPr/>
      </dsp:nvSpPr>
      <dsp:spPr>
        <a:xfrm>
          <a:off x="1115838" y="631021"/>
          <a:ext cx="560355" cy="560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9E64C3-C1E6-410F-A72E-4691C5110B20}">
      <dsp:nvSpPr>
        <dsp:cNvPr id="0" name=""/>
        <dsp:cNvSpPr/>
      </dsp:nvSpPr>
      <dsp:spPr>
        <a:xfrm>
          <a:off x="584856" y="1266906"/>
          <a:ext cx="1601015" cy="293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Close any open joint accounts</a:t>
          </a:r>
        </a:p>
        <a:p>
          <a:pPr marL="0" lvl="0" indent="0" algn="ctr" defTabSz="889000">
            <a:lnSpc>
              <a:spcPct val="100000"/>
            </a:lnSpc>
            <a:spcBef>
              <a:spcPct val="0"/>
            </a:spcBef>
            <a:spcAft>
              <a:spcPct val="35000"/>
            </a:spcAft>
            <a:buNone/>
            <a:defRPr b="1"/>
          </a:pPr>
          <a:r>
            <a:rPr lang="en-US" sz="2000" kern="1200" dirty="0"/>
            <a:t>Transfer funds as agreed to and directed in the final divorce papers</a:t>
          </a:r>
        </a:p>
      </dsp:txBody>
      <dsp:txXfrm>
        <a:off x="584856" y="1266906"/>
        <a:ext cx="1601015" cy="2930413"/>
      </dsp:txXfrm>
    </dsp:sp>
    <dsp:sp modelId="{0894DC67-5C55-4F39-AB0B-1F5378901385}">
      <dsp:nvSpPr>
        <dsp:cNvPr id="0" name=""/>
        <dsp:cNvSpPr/>
      </dsp:nvSpPr>
      <dsp:spPr>
        <a:xfrm>
          <a:off x="2033711" y="4265093"/>
          <a:ext cx="1601015" cy="111401"/>
        </a:xfrm>
        <a:prstGeom prst="rect">
          <a:avLst/>
        </a:prstGeom>
        <a:noFill/>
        <a:ln>
          <a:noFill/>
        </a:ln>
        <a:effectLst/>
      </dsp:spPr>
      <dsp:style>
        <a:lnRef idx="0">
          <a:scrgbClr r="0" g="0" b="0"/>
        </a:lnRef>
        <a:fillRef idx="0">
          <a:scrgbClr r="0" g="0" b="0"/>
        </a:fillRef>
        <a:effectRef idx="0">
          <a:scrgbClr r="0" g="0" b="0"/>
        </a:effectRef>
        <a:fontRef idx="minor"/>
      </dsp:style>
    </dsp:sp>
    <dsp:sp modelId="{3B61F54A-704B-4F5F-B126-99DC479B74BF}">
      <dsp:nvSpPr>
        <dsp:cNvPr id="0" name=""/>
        <dsp:cNvSpPr/>
      </dsp:nvSpPr>
      <dsp:spPr>
        <a:xfrm>
          <a:off x="3348593" y="631021"/>
          <a:ext cx="560355" cy="560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B482B8-FBAF-453F-80CF-4FBC8E3B1AD2}">
      <dsp:nvSpPr>
        <dsp:cNvPr id="0" name=""/>
        <dsp:cNvSpPr/>
      </dsp:nvSpPr>
      <dsp:spPr>
        <a:xfrm>
          <a:off x="2881529" y="1285133"/>
          <a:ext cx="1601015" cy="293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Change beneficiaries on:</a:t>
          </a:r>
        </a:p>
        <a:p>
          <a:pPr marL="0" lvl="0" indent="0" algn="ctr" defTabSz="889000">
            <a:lnSpc>
              <a:spcPct val="100000"/>
            </a:lnSpc>
            <a:spcBef>
              <a:spcPct val="0"/>
            </a:spcBef>
            <a:spcAft>
              <a:spcPct val="35000"/>
            </a:spcAft>
            <a:buNone/>
            <a:defRPr b="1"/>
          </a:pPr>
          <a:r>
            <a:rPr lang="en-US" sz="2000" kern="1200" dirty="0"/>
            <a:t>Bank accounts</a:t>
          </a:r>
        </a:p>
        <a:p>
          <a:pPr marL="0" lvl="0" indent="0" algn="ctr" defTabSz="889000">
            <a:lnSpc>
              <a:spcPct val="100000"/>
            </a:lnSpc>
            <a:spcBef>
              <a:spcPct val="0"/>
            </a:spcBef>
            <a:spcAft>
              <a:spcPct val="35000"/>
            </a:spcAft>
            <a:buNone/>
            <a:defRPr b="1"/>
          </a:pPr>
          <a:r>
            <a:rPr lang="en-US" sz="2000" kern="1200" dirty="0"/>
            <a:t>Life insurance</a:t>
          </a:r>
        </a:p>
        <a:p>
          <a:pPr marL="0" lvl="0" indent="0" algn="ctr" defTabSz="889000">
            <a:lnSpc>
              <a:spcPct val="100000"/>
            </a:lnSpc>
            <a:spcBef>
              <a:spcPct val="0"/>
            </a:spcBef>
            <a:spcAft>
              <a:spcPct val="35000"/>
            </a:spcAft>
            <a:buNone/>
            <a:defRPr b="1"/>
          </a:pPr>
          <a:r>
            <a:rPr lang="en-US" sz="2000" kern="1200" dirty="0"/>
            <a:t>401(k) accounts</a:t>
          </a:r>
        </a:p>
        <a:p>
          <a:pPr marL="0" lvl="0" indent="0" algn="ctr" defTabSz="889000">
            <a:lnSpc>
              <a:spcPct val="100000"/>
            </a:lnSpc>
            <a:spcBef>
              <a:spcPct val="0"/>
            </a:spcBef>
            <a:spcAft>
              <a:spcPct val="35000"/>
            </a:spcAft>
            <a:buNone/>
            <a:defRPr b="1"/>
          </a:pPr>
          <a:r>
            <a:rPr lang="en-US" sz="2000" kern="1200" dirty="0"/>
            <a:t>Investments</a:t>
          </a:r>
        </a:p>
      </dsp:txBody>
      <dsp:txXfrm>
        <a:off x="2881529" y="1285133"/>
        <a:ext cx="1601015" cy="2930413"/>
      </dsp:txXfrm>
    </dsp:sp>
    <dsp:sp modelId="{FDC5069C-98CC-4AF9-921B-9C2C5F013C92}">
      <dsp:nvSpPr>
        <dsp:cNvPr id="0" name=""/>
        <dsp:cNvSpPr/>
      </dsp:nvSpPr>
      <dsp:spPr>
        <a:xfrm>
          <a:off x="3914904" y="4265093"/>
          <a:ext cx="1601015" cy="111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endParaRPr lang="en-US" sz="1700" kern="1200" dirty="0"/>
        </a:p>
      </dsp:txBody>
      <dsp:txXfrm>
        <a:off x="3914904" y="4265093"/>
        <a:ext cx="1601015" cy="111401"/>
      </dsp:txXfrm>
    </dsp:sp>
    <dsp:sp modelId="{1C1E17B3-B83A-4E53-83CB-AE6744EB3FF3}">
      <dsp:nvSpPr>
        <dsp:cNvPr id="0" name=""/>
        <dsp:cNvSpPr/>
      </dsp:nvSpPr>
      <dsp:spPr>
        <a:xfrm>
          <a:off x="5678474" y="712883"/>
          <a:ext cx="560355" cy="560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88ED10-C025-487B-871B-EF48A4CA12F0}">
      <dsp:nvSpPr>
        <dsp:cNvPr id="0" name=""/>
        <dsp:cNvSpPr/>
      </dsp:nvSpPr>
      <dsp:spPr>
        <a:xfrm>
          <a:off x="5264480" y="1449177"/>
          <a:ext cx="1601015" cy="293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Refinance home to remove former spouse’s name and get payoff funds</a:t>
          </a:r>
        </a:p>
      </dsp:txBody>
      <dsp:txXfrm>
        <a:off x="5264480" y="1449177"/>
        <a:ext cx="1601015" cy="2930413"/>
      </dsp:txXfrm>
    </dsp:sp>
    <dsp:sp modelId="{B0B4F339-35B2-4FFA-88A2-492D9EA962EE}">
      <dsp:nvSpPr>
        <dsp:cNvPr id="0" name=""/>
        <dsp:cNvSpPr/>
      </dsp:nvSpPr>
      <dsp:spPr>
        <a:xfrm>
          <a:off x="5796098" y="4265093"/>
          <a:ext cx="1601015" cy="111401"/>
        </a:xfrm>
        <a:prstGeom prst="rect">
          <a:avLst/>
        </a:prstGeom>
        <a:noFill/>
        <a:ln>
          <a:noFill/>
        </a:ln>
        <a:effectLst/>
      </dsp:spPr>
      <dsp:style>
        <a:lnRef idx="0">
          <a:scrgbClr r="0" g="0" b="0"/>
        </a:lnRef>
        <a:fillRef idx="0">
          <a:scrgbClr r="0" g="0" b="0"/>
        </a:fillRef>
        <a:effectRef idx="0">
          <a:scrgbClr r="0" g="0" b="0"/>
        </a:effectRef>
        <a:fontRef idx="minor"/>
      </dsp:style>
    </dsp:sp>
    <dsp:sp modelId="{5340E551-F27B-4D0C-998E-2EF5B8DABDC3}">
      <dsp:nvSpPr>
        <dsp:cNvPr id="0" name=""/>
        <dsp:cNvSpPr/>
      </dsp:nvSpPr>
      <dsp:spPr>
        <a:xfrm>
          <a:off x="7953071" y="744778"/>
          <a:ext cx="560355" cy="560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C862B1-2797-4D6E-AD0C-29DA576717D7}">
      <dsp:nvSpPr>
        <dsp:cNvPr id="0" name=""/>
        <dsp:cNvSpPr/>
      </dsp:nvSpPr>
      <dsp:spPr>
        <a:xfrm>
          <a:off x="7422105" y="1481090"/>
          <a:ext cx="1601015" cy="293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Record deeds to reflect new ownership status</a:t>
          </a:r>
        </a:p>
      </dsp:txBody>
      <dsp:txXfrm>
        <a:off x="7422105" y="1481090"/>
        <a:ext cx="1601015" cy="2930413"/>
      </dsp:txXfrm>
    </dsp:sp>
    <dsp:sp modelId="{C51DC0E1-70F8-47C9-8D9A-27A93731C032}">
      <dsp:nvSpPr>
        <dsp:cNvPr id="0" name=""/>
        <dsp:cNvSpPr/>
      </dsp:nvSpPr>
      <dsp:spPr>
        <a:xfrm>
          <a:off x="7677291" y="4265093"/>
          <a:ext cx="1601015" cy="111401"/>
        </a:xfrm>
        <a:prstGeom prst="rect">
          <a:avLst/>
        </a:prstGeom>
        <a:noFill/>
        <a:ln>
          <a:noFill/>
        </a:ln>
        <a:effectLst/>
      </dsp:spPr>
      <dsp:style>
        <a:lnRef idx="0">
          <a:scrgbClr r="0" g="0" b="0"/>
        </a:lnRef>
        <a:fillRef idx="0">
          <a:scrgbClr r="0" g="0" b="0"/>
        </a:fillRef>
        <a:effectRef idx="0">
          <a:scrgbClr r="0" g="0" b="0"/>
        </a:effectRef>
        <a:fontRef idx="minor"/>
      </dsp:style>
    </dsp:sp>
    <dsp:sp modelId="{2DEB31F6-E096-4ACE-8F3E-975B85EE6EC7}">
      <dsp:nvSpPr>
        <dsp:cNvPr id="0" name=""/>
        <dsp:cNvSpPr/>
      </dsp:nvSpPr>
      <dsp:spPr>
        <a:xfrm>
          <a:off x="9876795" y="776679"/>
          <a:ext cx="560355" cy="5603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DFD1CE-A3C8-4A71-8B88-D032004E25DE}">
      <dsp:nvSpPr>
        <dsp:cNvPr id="0" name=""/>
        <dsp:cNvSpPr/>
      </dsp:nvSpPr>
      <dsp:spPr>
        <a:xfrm>
          <a:off x="9398991" y="1523610"/>
          <a:ext cx="1601015" cy="293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US" sz="2000" kern="1200" dirty="0"/>
            <a:t>Review titles on vehicles and change if needed</a:t>
          </a:r>
        </a:p>
      </dsp:txBody>
      <dsp:txXfrm>
        <a:off x="9398991" y="1523610"/>
        <a:ext cx="1601015" cy="2930413"/>
      </dsp:txXfrm>
    </dsp:sp>
    <dsp:sp modelId="{046AD3E2-1B6E-4BC5-AAEA-5A1EE3F4E2BC}">
      <dsp:nvSpPr>
        <dsp:cNvPr id="0" name=""/>
        <dsp:cNvSpPr/>
      </dsp:nvSpPr>
      <dsp:spPr>
        <a:xfrm>
          <a:off x="9558484" y="4265093"/>
          <a:ext cx="1601015" cy="11140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7E474-4534-491E-BB79-FF0DDEA17891}">
      <dsp:nvSpPr>
        <dsp:cNvPr id="0" name=""/>
        <dsp:cNvSpPr/>
      </dsp:nvSpPr>
      <dsp:spPr>
        <a:xfrm>
          <a:off x="908400" y="136419"/>
          <a:ext cx="1022733" cy="663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F5E161-B014-461E-B268-CDD12A1AF97B}">
      <dsp:nvSpPr>
        <dsp:cNvPr id="0" name=""/>
        <dsp:cNvSpPr/>
      </dsp:nvSpPr>
      <dsp:spPr>
        <a:xfrm>
          <a:off x="11890" y="781487"/>
          <a:ext cx="2922096" cy="1021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endParaRPr lang="en-US" sz="2000" kern="1200" dirty="0"/>
        </a:p>
      </dsp:txBody>
      <dsp:txXfrm>
        <a:off x="11890" y="781487"/>
        <a:ext cx="2922096" cy="1021119"/>
      </dsp:txXfrm>
    </dsp:sp>
    <dsp:sp modelId="{8AF3F112-B0A0-41F2-900A-9955B8AB8346}">
      <dsp:nvSpPr>
        <dsp:cNvPr id="0" name=""/>
        <dsp:cNvSpPr/>
      </dsp:nvSpPr>
      <dsp:spPr>
        <a:xfrm>
          <a:off x="10634" y="951484"/>
          <a:ext cx="2922096" cy="2363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1" kern="1200" dirty="0"/>
            <a:t>Remove spouse from insurance and give employer ex- spouse’s address for COBRA notice</a:t>
          </a:r>
        </a:p>
        <a:p>
          <a:pPr marL="0" lvl="0" indent="0" algn="ctr" defTabSz="889000">
            <a:lnSpc>
              <a:spcPct val="100000"/>
            </a:lnSpc>
            <a:spcBef>
              <a:spcPct val="0"/>
            </a:spcBef>
            <a:spcAft>
              <a:spcPct val="35000"/>
            </a:spcAft>
            <a:buNone/>
          </a:pPr>
          <a:r>
            <a:rPr lang="en-US" sz="2000" b="1" kern="1200" dirty="0"/>
            <a:t>Change beneficiaries on employment-related benefits, including life insurance, 401(k)</a:t>
          </a:r>
        </a:p>
        <a:p>
          <a:pPr marL="0" lvl="0" indent="0" algn="ctr" defTabSz="889000">
            <a:lnSpc>
              <a:spcPct val="100000"/>
            </a:lnSpc>
            <a:spcBef>
              <a:spcPct val="0"/>
            </a:spcBef>
            <a:spcAft>
              <a:spcPct val="35000"/>
            </a:spcAft>
            <a:buNone/>
          </a:pPr>
          <a:r>
            <a:rPr lang="en-US" sz="2000" b="1" kern="1200" dirty="0"/>
            <a:t>Complete and return new beneficiary forms as directed by employer</a:t>
          </a:r>
        </a:p>
      </dsp:txBody>
      <dsp:txXfrm>
        <a:off x="10634" y="951484"/>
        <a:ext cx="2922096" cy="2363121"/>
      </dsp:txXfrm>
    </dsp:sp>
    <dsp:sp modelId="{6F5B0A18-C43E-462D-A6D0-F6A193CA63B3}">
      <dsp:nvSpPr>
        <dsp:cNvPr id="0" name=""/>
        <dsp:cNvSpPr/>
      </dsp:nvSpPr>
      <dsp:spPr>
        <a:xfrm>
          <a:off x="4746433" y="299382"/>
          <a:ext cx="1022733" cy="663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EA3441-1B24-4E71-A98C-F9E4291F6669}">
      <dsp:nvSpPr>
        <dsp:cNvPr id="0" name=""/>
        <dsp:cNvSpPr/>
      </dsp:nvSpPr>
      <dsp:spPr>
        <a:xfrm>
          <a:off x="3551689" y="262355"/>
          <a:ext cx="3624890" cy="378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defRPr b="1"/>
          </a:pPr>
          <a:r>
            <a:rPr lang="en-US" sz="2000" kern="1200" dirty="0"/>
            <a:t>Change homeowner and auto insurance policies to the name of the party awarded the property</a:t>
          </a:r>
        </a:p>
      </dsp:txBody>
      <dsp:txXfrm>
        <a:off x="3551689" y="262355"/>
        <a:ext cx="3624890" cy="3781625"/>
      </dsp:txXfrm>
    </dsp:sp>
    <dsp:sp modelId="{44504B9F-8579-4399-B8F5-F89E8AE235C5}">
      <dsp:nvSpPr>
        <dsp:cNvPr id="0" name=""/>
        <dsp:cNvSpPr/>
      </dsp:nvSpPr>
      <dsp:spPr>
        <a:xfrm>
          <a:off x="3026340" y="2156722"/>
          <a:ext cx="2922096" cy="2363121"/>
        </a:xfrm>
        <a:prstGeom prst="rect">
          <a:avLst/>
        </a:prstGeom>
        <a:noFill/>
        <a:ln>
          <a:noFill/>
        </a:ln>
        <a:effectLst/>
      </dsp:spPr>
      <dsp:style>
        <a:lnRef idx="0">
          <a:scrgbClr r="0" g="0" b="0"/>
        </a:lnRef>
        <a:fillRef idx="0">
          <a:scrgbClr r="0" g="0" b="0"/>
        </a:fillRef>
        <a:effectRef idx="0">
          <a:scrgbClr r="0" g="0" b="0"/>
        </a:effectRef>
        <a:fontRef idx="minor"/>
      </dsp:style>
    </dsp:sp>
    <dsp:sp modelId="{9340A163-60F8-40B3-B188-A6185830D581}">
      <dsp:nvSpPr>
        <dsp:cNvPr id="0" name=""/>
        <dsp:cNvSpPr/>
      </dsp:nvSpPr>
      <dsp:spPr>
        <a:xfrm>
          <a:off x="8297373" y="293836"/>
          <a:ext cx="1022733" cy="663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5E9DAF-9634-4F1D-ABAE-AFC25FA0F6EA}">
      <dsp:nvSpPr>
        <dsp:cNvPr id="0" name=""/>
        <dsp:cNvSpPr/>
      </dsp:nvSpPr>
      <dsp:spPr>
        <a:xfrm>
          <a:off x="7422094" y="428332"/>
          <a:ext cx="2922096" cy="2010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endParaRPr lang="en-US" sz="2500" kern="1200" dirty="0"/>
        </a:p>
        <a:p>
          <a:pPr marL="0" lvl="0" indent="0" algn="ctr" defTabSz="1111250">
            <a:lnSpc>
              <a:spcPct val="100000"/>
            </a:lnSpc>
            <a:spcBef>
              <a:spcPct val="0"/>
            </a:spcBef>
            <a:spcAft>
              <a:spcPct val="35000"/>
            </a:spcAft>
            <a:buNone/>
            <a:defRPr b="1"/>
          </a:pPr>
          <a:r>
            <a:rPr lang="en-US" sz="2000" kern="1200" dirty="0"/>
            <a:t>Get QDRO if there are retirement benefits to be divided</a:t>
          </a:r>
        </a:p>
      </dsp:txBody>
      <dsp:txXfrm>
        <a:off x="7422094" y="428332"/>
        <a:ext cx="2922096" cy="2010176"/>
      </dsp:txXfrm>
    </dsp:sp>
    <dsp:sp modelId="{1E9C497D-BBD4-41B0-9BE6-17680BE82695}">
      <dsp:nvSpPr>
        <dsp:cNvPr id="0" name=""/>
        <dsp:cNvSpPr/>
      </dsp:nvSpPr>
      <dsp:spPr>
        <a:xfrm>
          <a:off x="7581612" y="1857339"/>
          <a:ext cx="2922096" cy="236312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3C1E3-064B-473F-BB45-00A12B45BE4B}">
      <dsp:nvSpPr>
        <dsp:cNvPr id="0" name=""/>
        <dsp:cNvSpPr/>
      </dsp:nvSpPr>
      <dsp:spPr>
        <a:xfrm>
          <a:off x="478602" y="372420"/>
          <a:ext cx="1484407" cy="908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496F5B-501C-4333-98A9-0120B502D17A}">
      <dsp:nvSpPr>
        <dsp:cNvPr id="0" name=""/>
        <dsp:cNvSpPr/>
      </dsp:nvSpPr>
      <dsp:spPr>
        <a:xfrm>
          <a:off x="320482" y="1686603"/>
          <a:ext cx="1985257" cy="72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Rules vary from state to state</a:t>
          </a:r>
        </a:p>
        <a:p>
          <a:pPr marL="0" lvl="0" indent="0" algn="l" defTabSz="622300">
            <a:lnSpc>
              <a:spcPct val="90000"/>
            </a:lnSpc>
            <a:spcBef>
              <a:spcPct val="0"/>
            </a:spcBef>
            <a:spcAft>
              <a:spcPct val="35000"/>
            </a:spcAft>
            <a:buNone/>
            <a:defRPr b="1"/>
          </a:pPr>
          <a:r>
            <a:rPr lang="en-US" sz="1400" kern="1200" dirty="0"/>
            <a:t>Consult with your Plan attorney for process rules in your state</a:t>
          </a:r>
        </a:p>
      </dsp:txBody>
      <dsp:txXfrm>
        <a:off x="320482" y="1686603"/>
        <a:ext cx="1985257" cy="729800"/>
      </dsp:txXfrm>
    </dsp:sp>
    <dsp:sp modelId="{D5A63125-2ED3-44DA-A55A-B978316682F1}">
      <dsp:nvSpPr>
        <dsp:cNvPr id="0" name=""/>
        <dsp:cNvSpPr/>
      </dsp:nvSpPr>
      <dsp:spPr>
        <a:xfrm>
          <a:off x="405550" y="3312782"/>
          <a:ext cx="1985257" cy="459457"/>
        </a:xfrm>
        <a:prstGeom prst="rect">
          <a:avLst/>
        </a:prstGeom>
        <a:noFill/>
        <a:ln>
          <a:noFill/>
        </a:ln>
        <a:effectLst/>
      </dsp:spPr>
      <dsp:style>
        <a:lnRef idx="0">
          <a:scrgbClr r="0" g="0" b="0"/>
        </a:lnRef>
        <a:fillRef idx="0">
          <a:scrgbClr r="0" g="0" b="0"/>
        </a:fillRef>
        <a:effectRef idx="0">
          <a:scrgbClr r="0" g="0" b="0"/>
        </a:effectRef>
        <a:fontRef idx="minor"/>
      </dsp:style>
    </dsp:sp>
    <dsp:sp modelId="{C159E8B4-D1E5-477F-8630-C5D5EC8FA616}">
      <dsp:nvSpPr>
        <dsp:cNvPr id="0" name=""/>
        <dsp:cNvSpPr/>
      </dsp:nvSpPr>
      <dsp:spPr>
        <a:xfrm>
          <a:off x="3184940" y="233360"/>
          <a:ext cx="1048027" cy="12918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1690EA-F353-4032-AB92-1C7EF9A6F2BE}">
      <dsp:nvSpPr>
        <dsp:cNvPr id="0" name=""/>
        <dsp:cNvSpPr/>
      </dsp:nvSpPr>
      <dsp:spPr>
        <a:xfrm>
          <a:off x="2750834" y="1653831"/>
          <a:ext cx="2760083" cy="474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Divorce petition or complaint is prepared and filed with the court. It  usually includes:</a:t>
          </a:r>
        </a:p>
        <a:p>
          <a:pPr marL="0" lvl="0" indent="0" algn="l" defTabSz="622300">
            <a:lnSpc>
              <a:spcPct val="90000"/>
            </a:lnSpc>
            <a:spcBef>
              <a:spcPct val="0"/>
            </a:spcBef>
            <a:spcAft>
              <a:spcPct val="35000"/>
            </a:spcAft>
            <a:buNone/>
            <a:defRPr b="1"/>
          </a:pPr>
          <a:endParaRPr lang="en-US" sz="1400" kern="1200" dirty="0"/>
        </a:p>
      </dsp:txBody>
      <dsp:txXfrm>
        <a:off x="2750834" y="1653831"/>
        <a:ext cx="2760083" cy="474603"/>
      </dsp:txXfrm>
    </dsp:sp>
    <dsp:sp modelId="{FA66C75E-AB3A-4833-AF3F-E4CB35FA3A52}">
      <dsp:nvSpPr>
        <dsp:cNvPr id="0" name=""/>
        <dsp:cNvSpPr/>
      </dsp:nvSpPr>
      <dsp:spPr>
        <a:xfrm>
          <a:off x="2780771" y="2339924"/>
          <a:ext cx="2785296" cy="49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b="1" kern="1200" dirty="0"/>
            <a:t> - date of marriage </a:t>
          </a:r>
        </a:p>
        <a:p>
          <a:pPr marL="0" lvl="0" indent="0" algn="l" defTabSz="622300">
            <a:lnSpc>
              <a:spcPct val="90000"/>
            </a:lnSpc>
            <a:spcBef>
              <a:spcPct val="0"/>
            </a:spcBef>
            <a:spcAft>
              <a:spcPct val="35000"/>
            </a:spcAft>
            <a:buFont typeface="Arial" panose="020B0604020202020204" pitchFamily="34" charset="0"/>
            <a:buNone/>
          </a:pPr>
          <a:r>
            <a:rPr lang="en-US" sz="1400" b="1" kern="1200" dirty="0"/>
            <a:t> - minor children, </a:t>
          </a:r>
        </a:p>
        <a:p>
          <a:pPr marL="0" lvl="0" indent="0" algn="l" defTabSz="622300">
            <a:lnSpc>
              <a:spcPct val="90000"/>
            </a:lnSpc>
            <a:spcBef>
              <a:spcPct val="0"/>
            </a:spcBef>
            <a:spcAft>
              <a:spcPct val="35000"/>
            </a:spcAft>
            <a:buFont typeface="Arial" panose="020B0604020202020204" pitchFamily="34" charset="0"/>
            <a:buNone/>
          </a:pPr>
          <a:r>
            <a:rPr lang="en-US" sz="1400" b="1" kern="1200" dirty="0"/>
            <a:t> - reason for divorce</a:t>
          </a:r>
        </a:p>
        <a:p>
          <a:pPr marL="0" lvl="0" indent="0" algn="l" defTabSz="622300">
            <a:lnSpc>
              <a:spcPct val="90000"/>
            </a:lnSpc>
            <a:spcBef>
              <a:spcPct val="0"/>
            </a:spcBef>
            <a:spcAft>
              <a:spcPct val="35000"/>
            </a:spcAft>
            <a:buNone/>
          </a:pPr>
          <a:r>
            <a:rPr lang="en-US" sz="1400" b="1" kern="1200" dirty="0"/>
            <a:t>In some states, proposed settlement is filed at this time</a:t>
          </a:r>
        </a:p>
        <a:p>
          <a:pPr marL="0" lvl="0" indent="0" algn="l" defTabSz="622300">
            <a:lnSpc>
              <a:spcPct val="90000"/>
            </a:lnSpc>
            <a:spcBef>
              <a:spcPct val="0"/>
            </a:spcBef>
            <a:spcAft>
              <a:spcPct val="35000"/>
            </a:spcAft>
            <a:buNone/>
          </a:pPr>
          <a:r>
            <a:rPr lang="en-US" sz="1400" b="1" u="none" kern="1200" dirty="0"/>
            <a:t>This means parties don’t file with the court until they have worked out property division, etc.</a:t>
          </a:r>
        </a:p>
      </dsp:txBody>
      <dsp:txXfrm>
        <a:off x="2780771" y="2339924"/>
        <a:ext cx="2785296" cy="495213"/>
      </dsp:txXfrm>
    </dsp:sp>
    <dsp:sp modelId="{63173CB6-BDCF-4574-87F5-A28C1FD57F2B}">
      <dsp:nvSpPr>
        <dsp:cNvPr id="0" name=""/>
        <dsp:cNvSpPr/>
      </dsp:nvSpPr>
      <dsp:spPr>
        <a:xfrm>
          <a:off x="6072962" y="405826"/>
          <a:ext cx="970726" cy="69484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504971-BE7D-49CE-AAA3-D7E676AEF7B8}">
      <dsp:nvSpPr>
        <dsp:cNvPr id="0" name=""/>
        <dsp:cNvSpPr/>
      </dsp:nvSpPr>
      <dsp:spPr>
        <a:xfrm>
          <a:off x="5902576" y="1606776"/>
          <a:ext cx="1985257" cy="72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Protective orders: domestic abuse,  prevention of disbursement of assets</a:t>
          </a:r>
        </a:p>
      </dsp:txBody>
      <dsp:txXfrm>
        <a:off x="5902576" y="1606776"/>
        <a:ext cx="1985257" cy="729800"/>
      </dsp:txXfrm>
    </dsp:sp>
    <dsp:sp modelId="{A16D31D3-276C-4353-82FB-8AE925A7F6CD}">
      <dsp:nvSpPr>
        <dsp:cNvPr id="0" name=""/>
        <dsp:cNvSpPr/>
      </dsp:nvSpPr>
      <dsp:spPr>
        <a:xfrm>
          <a:off x="6008887" y="3259483"/>
          <a:ext cx="1985257" cy="459457"/>
        </a:xfrm>
        <a:prstGeom prst="rect">
          <a:avLst/>
        </a:prstGeom>
        <a:noFill/>
        <a:ln>
          <a:noFill/>
        </a:ln>
        <a:effectLst/>
      </dsp:spPr>
      <dsp:style>
        <a:lnRef idx="0">
          <a:scrgbClr r="0" g="0" b="0"/>
        </a:lnRef>
        <a:fillRef idx="0">
          <a:scrgbClr r="0" g="0" b="0"/>
        </a:fillRef>
        <a:effectRef idx="0">
          <a:scrgbClr r="0" g="0" b="0"/>
        </a:effectRef>
        <a:fontRef idx="minor"/>
      </dsp:style>
    </dsp:sp>
    <dsp:sp modelId="{5B640BB0-B4B7-4265-B488-2027CD88E6B3}">
      <dsp:nvSpPr>
        <dsp:cNvPr id="0" name=""/>
        <dsp:cNvSpPr/>
      </dsp:nvSpPr>
      <dsp:spPr>
        <a:xfrm>
          <a:off x="8426627" y="437726"/>
          <a:ext cx="1050862" cy="69484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DD1A3D-6752-4DE2-B215-D70F547B9A45}">
      <dsp:nvSpPr>
        <dsp:cNvPr id="0" name=""/>
        <dsp:cNvSpPr/>
      </dsp:nvSpPr>
      <dsp:spPr>
        <a:xfrm>
          <a:off x="8168721" y="1532351"/>
          <a:ext cx="1985257" cy="72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Interim support orders to maintain the status quo</a:t>
          </a:r>
        </a:p>
      </dsp:txBody>
      <dsp:txXfrm>
        <a:off x="8168721" y="1532351"/>
        <a:ext cx="1985257" cy="729800"/>
      </dsp:txXfrm>
    </dsp:sp>
    <dsp:sp modelId="{F7C486E1-35AD-4154-A6EC-27CB9699E7F1}">
      <dsp:nvSpPr>
        <dsp:cNvPr id="0" name=""/>
        <dsp:cNvSpPr/>
      </dsp:nvSpPr>
      <dsp:spPr>
        <a:xfrm>
          <a:off x="8519576" y="3259483"/>
          <a:ext cx="1985257" cy="45945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6378C-BDD3-4BD6-8909-AA720803AF30}">
      <dsp:nvSpPr>
        <dsp:cNvPr id="0" name=""/>
        <dsp:cNvSpPr/>
      </dsp:nvSpPr>
      <dsp:spPr>
        <a:xfrm>
          <a:off x="0" y="11487"/>
          <a:ext cx="6513603" cy="19023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There are time limits to file an answer; consult with your Plan attorney immediately if you are served</a:t>
          </a:r>
        </a:p>
      </dsp:txBody>
      <dsp:txXfrm>
        <a:off x="92863" y="104350"/>
        <a:ext cx="6327877" cy="1716584"/>
      </dsp:txXfrm>
    </dsp:sp>
    <dsp:sp modelId="{47F9AD5F-534C-430E-838D-4385F2FD8762}">
      <dsp:nvSpPr>
        <dsp:cNvPr id="0" name=""/>
        <dsp:cNvSpPr/>
      </dsp:nvSpPr>
      <dsp:spPr>
        <a:xfrm>
          <a:off x="0" y="1991557"/>
          <a:ext cx="6513603" cy="190231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An answer should be filed even if the divorce is not contested and you think you can work out a settlement; your Plan attorney will draft an answer for you</a:t>
          </a:r>
        </a:p>
      </dsp:txBody>
      <dsp:txXfrm>
        <a:off x="92863" y="2084420"/>
        <a:ext cx="6327877" cy="1716584"/>
      </dsp:txXfrm>
    </dsp:sp>
    <dsp:sp modelId="{C8519B02-4516-4192-85F0-075C3A99E689}">
      <dsp:nvSpPr>
        <dsp:cNvPr id="0" name=""/>
        <dsp:cNvSpPr/>
      </dsp:nvSpPr>
      <dsp:spPr>
        <a:xfrm>
          <a:off x="0" y="3971628"/>
          <a:ext cx="6513603" cy="19023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If an answer is not filed and the time to answer passes, the other party can ask for a default; this means an order can be entered setting terms without your input</a:t>
          </a:r>
        </a:p>
      </dsp:txBody>
      <dsp:txXfrm>
        <a:off x="92863" y="4064491"/>
        <a:ext cx="6327877" cy="17165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F25BF-D2D1-4F74-B699-308806C714A5}">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4D8ACA-0630-46C2-B7AD-09A2E49D277E}">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E5FC99-D5CA-4297-A2E8-B985410022DF}">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t>This includes real estate and personal property. Consider what assets you value most and what assets you can let go of.</a:t>
          </a:r>
        </a:p>
      </dsp:txBody>
      <dsp:txXfrm>
        <a:off x="1435590" y="531"/>
        <a:ext cx="9080009" cy="1242935"/>
      </dsp:txXfrm>
    </dsp:sp>
    <dsp:sp modelId="{2E39C4E3-EBB5-42FA-8751-59976726DD0D}">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68B2DF-64E5-44DD-8066-FE3BD0102D44}">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5211DE-4739-48F4-8BCE-D2D44C0396F4}">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t>In community property states, property is evenly divided because both parties are considered to own the property equally.</a:t>
          </a:r>
        </a:p>
      </dsp:txBody>
      <dsp:txXfrm>
        <a:off x="1435590" y="1554201"/>
        <a:ext cx="9080009" cy="1242935"/>
      </dsp:txXfrm>
    </dsp:sp>
    <dsp:sp modelId="{CE665873-C24A-4382-A52C-4E88FAE6A06A}">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9EA8A-1A39-46EA-A198-7ACCF9B86B45}">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A79302-C2C8-4DD7-BE92-AA818B83F619}">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t>In most other states, property is divided equitably or fairly. The parties can negotiate and decide what is fair for them.</a:t>
          </a:r>
        </a:p>
      </dsp:txBody>
      <dsp:txXfrm>
        <a:off x="1435590" y="3107870"/>
        <a:ext cx="9080009" cy="1242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C5919-F895-4F92-B82C-D4A308C2CA71}">
      <dsp:nvSpPr>
        <dsp:cNvPr id="0" name=""/>
        <dsp:cNvSpPr/>
      </dsp:nvSpPr>
      <dsp:spPr>
        <a:xfrm>
          <a:off x="0" y="341136"/>
          <a:ext cx="6762750" cy="5996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Personal property includes:</a:t>
          </a:r>
        </a:p>
      </dsp:txBody>
      <dsp:txXfrm>
        <a:off x="29271" y="370407"/>
        <a:ext cx="6704208" cy="541083"/>
      </dsp:txXfrm>
    </dsp:sp>
    <dsp:sp modelId="{BD116985-9719-4693-9ED2-B25F2F51F62E}">
      <dsp:nvSpPr>
        <dsp:cNvPr id="0" name=""/>
        <dsp:cNvSpPr/>
      </dsp:nvSpPr>
      <dsp:spPr>
        <a:xfrm>
          <a:off x="0" y="940761"/>
          <a:ext cx="6762750" cy="137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71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automobiles/trucks</a:t>
          </a:r>
        </a:p>
        <a:p>
          <a:pPr marL="228600" lvl="1" indent="-228600" algn="l" defTabSz="889000">
            <a:lnSpc>
              <a:spcPct val="90000"/>
            </a:lnSpc>
            <a:spcBef>
              <a:spcPct val="0"/>
            </a:spcBef>
            <a:spcAft>
              <a:spcPct val="20000"/>
            </a:spcAft>
            <a:buChar char="•"/>
          </a:pPr>
          <a:r>
            <a:rPr lang="en-US" sz="2000" kern="1200" dirty="0"/>
            <a:t>recreational vehicles</a:t>
          </a:r>
        </a:p>
        <a:p>
          <a:pPr marL="228600" lvl="1" indent="-228600" algn="l" defTabSz="889000">
            <a:lnSpc>
              <a:spcPct val="90000"/>
            </a:lnSpc>
            <a:spcBef>
              <a:spcPct val="0"/>
            </a:spcBef>
            <a:spcAft>
              <a:spcPct val="20000"/>
            </a:spcAft>
            <a:buChar char="•"/>
          </a:pPr>
          <a:r>
            <a:rPr lang="en-US" sz="2000" kern="1200"/>
            <a:t>tools</a:t>
          </a:r>
        </a:p>
        <a:p>
          <a:pPr marL="228600" lvl="1" indent="-228600" algn="l" defTabSz="889000">
            <a:lnSpc>
              <a:spcPct val="90000"/>
            </a:lnSpc>
            <a:spcBef>
              <a:spcPct val="0"/>
            </a:spcBef>
            <a:spcAft>
              <a:spcPct val="20000"/>
            </a:spcAft>
            <a:buChar char="•"/>
          </a:pPr>
          <a:r>
            <a:rPr lang="en-US" sz="2000" kern="1200"/>
            <a:t>collections </a:t>
          </a:r>
        </a:p>
      </dsp:txBody>
      <dsp:txXfrm>
        <a:off x="0" y="940761"/>
        <a:ext cx="6762750" cy="1371375"/>
      </dsp:txXfrm>
    </dsp:sp>
    <dsp:sp modelId="{0396D4BA-7D23-4128-A424-E0725C346D5C}">
      <dsp:nvSpPr>
        <dsp:cNvPr id="0" name=""/>
        <dsp:cNvSpPr/>
      </dsp:nvSpPr>
      <dsp:spPr>
        <a:xfrm>
          <a:off x="0" y="2312137"/>
          <a:ext cx="6762750" cy="5996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Considerations when dividing personal property:</a:t>
          </a:r>
        </a:p>
      </dsp:txBody>
      <dsp:txXfrm>
        <a:off x="29271" y="2341408"/>
        <a:ext cx="6704208" cy="541083"/>
      </dsp:txXfrm>
    </dsp:sp>
    <dsp:sp modelId="{622853F1-92EF-41F6-9530-FCA4E61E9C1C}">
      <dsp:nvSpPr>
        <dsp:cNvPr id="0" name=""/>
        <dsp:cNvSpPr/>
      </dsp:nvSpPr>
      <dsp:spPr>
        <a:xfrm>
          <a:off x="0" y="2911762"/>
          <a:ext cx="6762750" cy="232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71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valuation: dollar value of each item or group of items</a:t>
          </a:r>
        </a:p>
        <a:p>
          <a:pPr marL="228600" lvl="1" indent="-228600" algn="l" defTabSz="889000">
            <a:lnSpc>
              <a:spcPct val="90000"/>
            </a:lnSpc>
            <a:spcBef>
              <a:spcPct val="0"/>
            </a:spcBef>
            <a:spcAft>
              <a:spcPct val="20000"/>
            </a:spcAft>
            <a:buChar char="•"/>
          </a:pPr>
          <a:r>
            <a:rPr lang="en-US" sz="2000" kern="1200" dirty="0"/>
            <a:t>liens: how much is owed, on a vehicle, for example</a:t>
          </a:r>
        </a:p>
        <a:p>
          <a:pPr marL="228600" lvl="1" indent="-228600" algn="l" defTabSz="889000">
            <a:lnSpc>
              <a:spcPct val="90000"/>
            </a:lnSpc>
            <a:spcBef>
              <a:spcPct val="0"/>
            </a:spcBef>
            <a:spcAft>
              <a:spcPct val="20000"/>
            </a:spcAft>
            <a:buChar char="•"/>
          </a:pPr>
          <a:r>
            <a:rPr lang="en-US" sz="2000" kern="1200" dirty="0"/>
            <a:t>furniture: do you want it or need it</a:t>
          </a:r>
        </a:p>
        <a:p>
          <a:pPr marL="228600" lvl="1" indent="-228600" algn="l" defTabSz="889000">
            <a:lnSpc>
              <a:spcPct val="90000"/>
            </a:lnSpc>
            <a:spcBef>
              <a:spcPct val="0"/>
            </a:spcBef>
            <a:spcAft>
              <a:spcPct val="20000"/>
            </a:spcAft>
            <a:buChar char="•"/>
          </a:pPr>
          <a:r>
            <a:rPr lang="en-US" sz="2000" kern="1200" dirty="0"/>
            <a:t>Collectibles: who spent time acquiring the items and appreciates them</a:t>
          </a:r>
        </a:p>
        <a:p>
          <a:pPr marL="228600" lvl="1" indent="-228600" algn="l" defTabSz="889000">
            <a:lnSpc>
              <a:spcPct val="90000"/>
            </a:lnSpc>
            <a:spcBef>
              <a:spcPct val="0"/>
            </a:spcBef>
            <a:spcAft>
              <a:spcPct val="20000"/>
            </a:spcAft>
            <a:buChar char="•"/>
          </a:pPr>
          <a:r>
            <a:rPr lang="en-US" sz="2000" kern="1200" dirty="0"/>
            <a:t>items of sentimental value: family heirlooms, for example</a:t>
          </a:r>
        </a:p>
        <a:p>
          <a:pPr marL="228600" lvl="1" indent="-228600" algn="l" defTabSz="889000">
            <a:lnSpc>
              <a:spcPct val="90000"/>
            </a:lnSpc>
            <a:spcBef>
              <a:spcPct val="0"/>
            </a:spcBef>
            <a:spcAft>
              <a:spcPct val="20000"/>
            </a:spcAft>
            <a:buChar char="•"/>
          </a:pPr>
          <a:r>
            <a:rPr lang="en-US" sz="2000" kern="1200" dirty="0"/>
            <a:t>how important the property is to you</a:t>
          </a:r>
        </a:p>
      </dsp:txBody>
      <dsp:txXfrm>
        <a:off x="0" y="2911762"/>
        <a:ext cx="6762750" cy="2328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C9369-41A0-440F-9B92-0417191FFF03}">
      <dsp:nvSpPr>
        <dsp:cNvPr id="0" name=""/>
        <dsp:cNvSpPr/>
      </dsp:nvSpPr>
      <dsp:spPr>
        <a:xfrm>
          <a:off x="0" y="1296481"/>
          <a:ext cx="7240657" cy="504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DA1797-C70F-4345-931C-B23925CD9286}">
      <dsp:nvSpPr>
        <dsp:cNvPr id="0" name=""/>
        <dsp:cNvSpPr/>
      </dsp:nvSpPr>
      <dsp:spPr>
        <a:xfrm>
          <a:off x="447092" y="586613"/>
          <a:ext cx="5068459"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76" tIns="0" rIns="191576" bIns="0" numCol="1" spcCol="1270" anchor="ctr" anchorCtr="0">
          <a:noAutofit/>
        </a:bodyPr>
        <a:lstStyle/>
        <a:p>
          <a:pPr marL="0" lvl="0" indent="0" algn="l" defTabSz="889000">
            <a:lnSpc>
              <a:spcPct val="90000"/>
            </a:lnSpc>
            <a:spcBef>
              <a:spcPct val="0"/>
            </a:spcBef>
            <a:spcAft>
              <a:spcPct val="35000"/>
            </a:spcAft>
            <a:buNone/>
          </a:pPr>
          <a:r>
            <a:rPr lang="en-US" sz="2000" kern="1200" dirty="0"/>
            <a:t>The parties can agree </a:t>
          </a:r>
        </a:p>
      </dsp:txBody>
      <dsp:txXfrm>
        <a:off x="475913" y="615434"/>
        <a:ext cx="5010817" cy="532758"/>
      </dsp:txXfrm>
    </dsp:sp>
    <dsp:sp modelId="{9DA191E5-5246-4BD9-8545-84020A03994E}">
      <dsp:nvSpPr>
        <dsp:cNvPr id="0" name=""/>
        <dsp:cNvSpPr/>
      </dsp:nvSpPr>
      <dsp:spPr>
        <a:xfrm>
          <a:off x="0" y="2203681"/>
          <a:ext cx="7240657" cy="5040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A6DFA-857D-462A-8100-826B5AAC8CC0}">
      <dsp:nvSpPr>
        <dsp:cNvPr id="0" name=""/>
        <dsp:cNvSpPr/>
      </dsp:nvSpPr>
      <dsp:spPr>
        <a:xfrm>
          <a:off x="433436" y="1524242"/>
          <a:ext cx="5068459" cy="590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76" tIns="0" rIns="191576" bIns="0" numCol="1" spcCol="1270" anchor="ctr" anchorCtr="0">
          <a:noAutofit/>
        </a:bodyPr>
        <a:lstStyle/>
        <a:p>
          <a:pPr marL="0" lvl="0" indent="0" algn="l" defTabSz="889000">
            <a:lnSpc>
              <a:spcPct val="90000"/>
            </a:lnSpc>
            <a:spcBef>
              <a:spcPct val="0"/>
            </a:spcBef>
            <a:spcAft>
              <a:spcPct val="35000"/>
            </a:spcAft>
            <a:buNone/>
          </a:pPr>
          <a:r>
            <a:rPr lang="en-US" sz="2000" kern="1200" dirty="0"/>
            <a:t>The parties can “trade” one item for another</a:t>
          </a:r>
        </a:p>
      </dsp:txBody>
      <dsp:txXfrm>
        <a:off x="462257" y="1553063"/>
        <a:ext cx="5010817" cy="532758"/>
      </dsp:txXfrm>
    </dsp:sp>
    <dsp:sp modelId="{45317D0A-8147-44D5-A4AE-178745C7FDDC}">
      <dsp:nvSpPr>
        <dsp:cNvPr id="0" name=""/>
        <dsp:cNvSpPr/>
      </dsp:nvSpPr>
      <dsp:spPr>
        <a:xfrm>
          <a:off x="0" y="2962017"/>
          <a:ext cx="7240657" cy="18270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55" tIns="416560" rIns="56195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expensive – court and attorney fees</a:t>
          </a:r>
        </a:p>
        <a:p>
          <a:pPr marL="228600" lvl="1" indent="-228600" algn="l" defTabSz="889000">
            <a:lnSpc>
              <a:spcPct val="90000"/>
            </a:lnSpc>
            <a:spcBef>
              <a:spcPct val="0"/>
            </a:spcBef>
            <a:spcAft>
              <a:spcPct val="15000"/>
            </a:spcAft>
            <a:buChar char="•"/>
          </a:pPr>
          <a:r>
            <a:rPr lang="en-US" sz="2000" kern="1200" dirty="0"/>
            <a:t>delays the completion of the proceedings</a:t>
          </a:r>
        </a:p>
        <a:p>
          <a:pPr marL="228600" lvl="1" indent="-228600" algn="l" defTabSz="889000">
            <a:lnSpc>
              <a:spcPct val="90000"/>
            </a:lnSpc>
            <a:spcBef>
              <a:spcPct val="0"/>
            </a:spcBef>
            <a:spcAft>
              <a:spcPct val="15000"/>
            </a:spcAft>
            <a:buChar char="•"/>
          </a:pPr>
          <a:r>
            <a:rPr lang="en-US" sz="2000" kern="1200" dirty="0"/>
            <a:t>can turn an otherwise friendly divorce into a battle</a:t>
          </a:r>
        </a:p>
        <a:p>
          <a:pPr marL="228600" lvl="1" indent="-228600" algn="l" defTabSz="889000">
            <a:lnSpc>
              <a:spcPct val="90000"/>
            </a:lnSpc>
            <a:spcBef>
              <a:spcPct val="0"/>
            </a:spcBef>
            <a:spcAft>
              <a:spcPct val="15000"/>
            </a:spcAft>
            <a:buChar char="•"/>
          </a:pPr>
          <a:r>
            <a:rPr lang="en-US" sz="2000" kern="1200" dirty="0"/>
            <a:t>may not be happy with the result</a:t>
          </a:r>
        </a:p>
      </dsp:txBody>
      <dsp:txXfrm>
        <a:off x="0" y="2962017"/>
        <a:ext cx="7240657" cy="1827000"/>
      </dsp:txXfrm>
    </dsp:sp>
    <dsp:sp modelId="{BBFA4E87-B7A2-40D5-9F24-2F7A93766AFA}">
      <dsp:nvSpPr>
        <dsp:cNvPr id="0" name=""/>
        <dsp:cNvSpPr/>
      </dsp:nvSpPr>
      <dsp:spPr>
        <a:xfrm>
          <a:off x="478991" y="2314815"/>
          <a:ext cx="5068459" cy="590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76" tIns="0" rIns="191576" bIns="0" numCol="1" spcCol="1270" anchor="ctr" anchorCtr="0">
          <a:noAutofit/>
        </a:bodyPr>
        <a:lstStyle/>
        <a:p>
          <a:pPr marL="0" lvl="0" indent="0" algn="l" defTabSz="889000">
            <a:lnSpc>
              <a:spcPct val="90000"/>
            </a:lnSpc>
            <a:spcBef>
              <a:spcPct val="0"/>
            </a:spcBef>
            <a:spcAft>
              <a:spcPct val="35000"/>
            </a:spcAft>
            <a:buNone/>
          </a:pPr>
          <a:r>
            <a:rPr lang="en-US" sz="2000" kern="1200" dirty="0"/>
            <a:t>The parties can let the judge decide, </a:t>
          </a:r>
          <a:r>
            <a:rPr lang="en-US" sz="2000" u="sng" kern="1200" dirty="0"/>
            <a:t>but</a:t>
          </a:r>
          <a:r>
            <a:rPr lang="en-US" sz="2000" kern="1200" dirty="0"/>
            <a:t>:</a:t>
          </a:r>
        </a:p>
      </dsp:txBody>
      <dsp:txXfrm>
        <a:off x="507812" y="2343636"/>
        <a:ext cx="5010817" cy="5327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236AD-23B3-4A95-A06F-B6ED81815906}">
      <dsp:nvSpPr>
        <dsp:cNvPr id="0" name=""/>
        <dsp:cNvSpPr/>
      </dsp:nvSpPr>
      <dsp:spPr>
        <a:xfrm>
          <a:off x="0" y="445743"/>
          <a:ext cx="6513603" cy="16204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Factors to consider include: length of marriage, length of employment, total assets, ability of the parties to support themselves</a:t>
          </a:r>
        </a:p>
      </dsp:txBody>
      <dsp:txXfrm>
        <a:off x="79106" y="524849"/>
        <a:ext cx="6355391" cy="1462274"/>
      </dsp:txXfrm>
    </dsp:sp>
    <dsp:sp modelId="{0BF07F31-2476-430C-BB88-65D60C0864F6}">
      <dsp:nvSpPr>
        <dsp:cNvPr id="0" name=""/>
        <dsp:cNvSpPr/>
      </dsp:nvSpPr>
      <dsp:spPr>
        <a:xfrm>
          <a:off x="0" y="2132469"/>
          <a:ext cx="6513603" cy="162048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Division of retirement accounts can be complex and a QDRO may </a:t>
          </a:r>
          <a:r>
            <a:rPr lang="en-US" sz="2300" kern="1200"/>
            <a:t>be needed. </a:t>
          </a:r>
          <a:r>
            <a:rPr lang="en-US" sz="2300" kern="1200" dirty="0"/>
            <a:t>You will want to discuss valuation and the specifics of each spouse’s pension or 401(k) with your Plan attorney.</a:t>
          </a:r>
        </a:p>
      </dsp:txBody>
      <dsp:txXfrm>
        <a:off x="79106" y="2211575"/>
        <a:ext cx="6355391" cy="1462274"/>
      </dsp:txXfrm>
    </dsp:sp>
    <dsp:sp modelId="{7716F958-DCBC-450D-96DB-44E45C641CC8}">
      <dsp:nvSpPr>
        <dsp:cNvPr id="0" name=""/>
        <dsp:cNvSpPr/>
      </dsp:nvSpPr>
      <dsp:spPr>
        <a:xfrm>
          <a:off x="0" y="3819196"/>
          <a:ext cx="6513603" cy="162048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Watch the Plan’s QDRO webinar on our website or YouTube channel. It details the division of pensions and 401(k)s in divorce.</a:t>
          </a:r>
        </a:p>
      </dsp:txBody>
      <dsp:txXfrm>
        <a:off x="79106" y="3898302"/>
        <a:ext cx="6355391" cy="14622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14C2-5799-488F-997F-DEDEE79708A3}">
      <dsp:nvSpPr>
        <dsp:cNvPr id="0" name=""/>
        <dsp:cNvSpPr/>
      </dsp:nvSpPr>
      <dsp:spPr>
        <a:xfrm>
          <a:off x="0" y="688781"/>
          <a:ext cx="7800975" cy="2709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5442" tIns="416560" rIns="605442"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Each party is often responsible for their attorney fees</a:t>
          </a:r>
        </a:p>
        <a:p>
          <a:pPr marL="228600" lvl="1" indent="-228600" algn="l" defTabSz="889000">
            <a:lnSpc>
              <a:spcPct val="90000"/>
            </a:lnSpc>
            <a:spcBef>
              <a:spcPct val="0"/>
            </a:spcBef>
            <a:spcAft>
              <a:spcPct val="15000"/>
            </a:spcAft>
            <a:buChar char="•"/>
          </a:pPr>
          <a:r>
            <a:rPr lang="en-US" sz="2000" kern="1200" dirty="0"/>
            <a:t>In some contested matters, the court may order one party to pay all or part of the other’s attorney fees, particularly if:</a:t>
          </a:r>
        </a:p>
        <a:p>
          <a:pPr marL="457200" lvl="2" indent="-228600" algn="l" defTabSz="889000">
            <a:lnSpc>
              <a:spcPct val="90000"/>
            </a:lnSpc>
            <a:spcBef>
              <a:spcPct val="0"/>
            </a:spcBef>
            <a:spcAft>
              <a:spcPct val="15000"/>
            </a:spcAft>
            <a:buChar char="•"/>
          </a:pPr>
          <a:r>
            <a:rPr lang="en-US" sz="2000" kern="1200" dirty="0"/>
            <a:t>there is a large disparity in income</a:t>
          </a:r>
        </a:p>
        <a:p>
          <a:pPr marL="457200" lvl="2" indent="-228600" algn="l" defTabSz="889000">
            <a:lnSpc>
              <a:spcPct val="90000"/>
            </a:lnSpc>
            <a:spcBef>
              <a:spcPct val="0"/>
            </a:spcBef>
            <a:spcAft>
              <a:spcPct val="15000"/>
            </a:spcAft>
            <a:buChar char="•"/>
          </a:pPr>
          <a:r>
            <a:rPr lang="en-US" sz="2000" kern="1200" dirty="0"/>
            <a:t>one party is deemed responsible for causing the other to incur additional attorney fees</a:t>
          </a:r>
        </a:p>
        <a:p>
          <a:pPr marL="228600" lvl="1" indent="-228600" algn="l" defTabSz="889000">
            <a:lnSpc>
              <a:spcPct val="90000"/>
            </a:lnSpc>
            <a:spcBef>
              <a:spcPct val="0"/>
            </a:spcBef>
            <a:spcAft>
              <a:spcPct val="15000"/>
            </a:spcAft>
            <a:buChar char="•"/>
          </a:pPr>
          <a:r>
            <a:rPr lang="en-US" sz="2000" kern="1200" dirty="0"/>
            <a:t>Can be awarded at different times in the divorce proceedings</a:t>
          </a:r>
        </a:p>
      </dsp:txBody>
      <dsp:txXfrm>
        <a:off x="0" y="688781"/>
        <a:ext cx="7800975" cy="2709000"/>
      </dsp:txXfrm>
    </dsp:sp>
    <dsp:sp modelId="{708EEA47-DDB5-4289-9D37-1CF3DEC01110}">
      <dsp:nvSpPr>
        <dsp:cNvPr id="0" name=""/>
        <dsp:cNvSpPr/>
      </dsp:nvSpPr>
      <dsp:spPr>
        <a:xfrm>
          <a:off x="390048" y="393581"/>
          <a:ext cx="5460682"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401" tIns="0" rIns="206401" bIns="0" numCol="1" spcCol="1270" anchor="ctr" anchorCtr="0">
          <a:noAutofit/>
        </a:bodyPr>
        <a:lstStyle/>
        <a:p>
          <a:pPr marL="0" lvl="0" indent="0" algn="l" defTabSz="889000">
            <a:lnSpc>
              <a:spcPct val="90000"/>
            </a:lnSpc>
            <a:spcBef>
              <a:spcPct val="0"/>
            </a:spcBef>
            <a:spcAft>
              <a:spcPct val="35000"/>
            </a:spcAft>
            <a:buNone/>
          </a:pPr>
          <a:r>
            <a:rPr lang="en-US" sz="2000" kern="1200" dirty="0"/>
            <a:t>Attorney fees </a:t>
          </a:r>
        </a:p>
      </dsp:txBody>
      <dsp:txXfrm>
        <a:off x="418869" y="422402"/>
        <a:ext cx="5403040" cy="532758"/>
      </dsp:txXfrm>
    </dsp:sp>
    <dsp:sp modelId="{C9695E15-314C-4574-9C89-558BFAEB8616}">
      <dsp:nvSpPr>
        <dsp:cNvPr id="0" name=""/>
        <dsp:cNvSpPr/>
      </dsp:nvSpPr>
      <dsp:spPr>
        <a:xfrm>
          <a:off x="0" y="3800981"/>
          <a:ext cx="7800975" cy="14490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5442" tIns="416560" rIns="605442"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 party may want to restore their prior name </a:t>
          </a:r>
        </a:p>
        <a:p>
          <a:pPr marL="228600" lvl="1" indent="-228600" algn="l" defTabSz="889000">
            <a:lnSpc>
              <a:spcPct val="90000"/>
            </a:lnSpc>
            <a:spcBef>
              <a:spcPct val="0"/>
            </a:spcBef>
            <a:spcAft>
              <a:spcPct val="15000"/>
            </a:spcAft>
            <a:buChar char="•"/>
          </a:pPr>
          <a:r>
            <a:rPr lang="en-US" sz="2000" kern="1200" dirty="0"/>
            <a:t>In some states, this can be addressed in the judgment of divorce to avoid the need for additional proceedings</a:t>
          </a:r>
        </a:p>
      </dsp:txBody>
      <dsp:txXfrm>
        <a:off x="0" y="3800981"/>
        <a:ext cx="7800975" cy="1449000"/>
      </dsp:txXfrm>
    </dsp:sp>
    <dsp:sp modelId="{AC0AF759-C37C-43B2-A70E-36E693A48125}">
      <dsp:nvSpPr>
        <dsp:cNvPr id="0" name=""/>
        <dsp:cNvSpPr/>
      </dsp:nvSpPr>
      <dsp:spPr>
        <a:xfrm>
          <a:off x="390048" y="3505781"/>
          <a:ext cx="5460682" cy="590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401" tIns="0" rIns="206401" bIns="0" numCol="1" spcCol="1270" anchor="ctr" anchorCtr="0">
          <a:noAutofit/>
        </a:bodyPr>
        <a:lstStyle/>
        <a:p>
          <a:pPr marL="0" lvl="0" indent="0" algn="l" defTabSz="889000">
            <a:lnSpc>
              <a:spcPct val="90000"/>
            </a:lnSpc>
            <a:spcBef>
              <a:spcPct val="0"/>
            </a:spcBef>
            <a:spcAft>
              <a:spcPct val="35000"/>
            </a:spcAft>
            <a:buNone/>
          </a:pPr>
          <a:r>
            <a:rPr lang="en-US" sz="2000" kern="1200" dirty="0"/>
            <a:t>Name changes</a:t>
          </a:r>
        </a:p>
      </dsp:txBody>
      <dsp:txXfrm>
        <a:off x="418869" y="3534602"/>
        <a:ext cx="5403040" cy="5327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30549-D16E-4E28-A641-A08A0ADF3004}">
      <dsp:nvSpPr>
        <dsp:cNvPr id="0" name=""/>
        <dsp:cNvSpPr/>
      </dsp:nvSpPr>
      <dsp:spPr>
        <a:xfrm>
          <a:off x="0" y="3591"/>
          <a:ext cx="6513603" cy="1258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687893-400D-4B65-B0D4-F327646AD80E}">
      <dsp:nvSpPr>
        <dsp:cNvPr id="0" name=""/>
        <dsp:cNvSpPr/>
      </dsp:nvSpPr>
      <dsp:spPr>
        <a:xfrm>
          <a:off x="380664" y="286729"/>
          <a:ext cx="692792" cy="6921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598825-FA7A-4CDA-B520-566726967B40}">
      <dsp:nvSpPr>
        <dsp:cNvPr id="0" name=""/>
        <dsp:cNvSpPr/>
      </dsp:nvSpPr>
      <dsp:spPr>
        <a:xfrm>
          <a:off x="1454120" y="3591"/>
          <a:ext cx="4658304" cy="1259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0" tIns="133310" rIns="133310" bIns="133310" numCol="1" spcCol="1270" anchor="ctr" anchorCtr="0">
          <a:noAutofit/>
        </a:bodyPr>
        <a:lstStyle/>
        <a:p>
          <a:pPr marL="0" lvl="0" indent="0" algn="l" defTabSz="889000">
            <a:lnSpc>
              <a:spcPct val="100000"/>
            </a:lnSpc>
            <a:spcBef>
              <a:spcPct val="0"/>
            </a:spcBef>
            <a:spcAft>
              <a:spcPct val="35000"/>
            </a:spcAft>
            <a:buNone/>
          </a:pPr>
          <a:r>
            <a:rPr lang="en-US" sz="2000" kern="1200" dirty="0"/>
            <a:t>The custody of minor children is one of the most important decisions made in a divorce proceeding.</a:t>
          </a:r>
        </a:p>
      </dsp:txBody>
      <dsp:txXfrm>
        <a:off x="1454120" y="3591"/>
        <a:ext cx="4658304" cy="1259623"/>
      </dsp:txXfrm>
    </dsp:sp>
    <dsp:sp modelId="{D07453FE-54FF-4A0C-8134-B5F025270248}">
      <dsp:nvSpPr>
        <dsp:cNvPr id="0" name=""/>
        <dsp:cNvSpPr/>
      </dsp:nvSpPr>
      <dsp:spPr>
        <a:xfrm>
          <a:off x="0" y="1696441"/>
          <a:ext cx="6513603" cy="1258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46D0A-0369-4621-81E6-3FA16A8F8634}">
      <dsp:nvSpPr>
        <dsp:cNvPr id="0" name=""/>
        <dsp:cNvSpPr/>
      </dsp:nvSpPr>
      <dsp:spPr>
        <a:xfrm>
          <a:off x="380664" y="1826269"/>
          <a:ext cx="692792" cy="6921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901376-F4ED-42DA-930B-02302341C950}">
      <dsp:nvSpPr>
        <dsp:cNvPr id="0" name=""/>
        <dsp:cNvSpPr/>
      </dsp:nvSpPr>
      <dsp:spPr>
        <a:xfrm>
          <a:off x="1476387" y="1679158"/>
          <a:ext cx="4658304" cy="1259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0" tIns="133310" rIns="133310" bIns="133310" numCol="1" spcCol="1270" anchor="ctr" anchorCtr="0">
          <a:noAutofit/>
        </a:bodyPr>
        <a:lstStyle/>
        <a:p>
          <a:pPr marL="0" lvl="0" indent="0" algn="l" defTabSz="889000">
            <a:lnSpc>
              <a:spcPct val="100000"/>
            </a:lnSpc>
            <a:spcBef>
              <a:spcPct val="0"/>
            </a:spcBef>
            <a:spcAft>
              <a:spcPct val="35000"/>
            </a:spcAft>
            <a:buNone/>
          </a:pPr>
          <a:r>
            <a:rPr lang="en-US" sz="2000" kern="1200" dirty="0"/>
            <a:t>Even if the parties agree, some courts require the parents of minor children to attend an educational class regarding divorce and its effects on children.</a:t>
          </a:r>
        </a:p>
      </dsp:txBody>
      <dsp:txXfrm>
        <a:off x="1476387" y="1679158"/>
        <a:ext cx="4658304" cy="1259623"/>
      </dsp:txXfrm>
    </dsp:sp>
    <dsp:sp modelId="{35794E78-FEEA-4C01-810F-066297242DAD}">
      <dsp:nvSpPr>
        <dsp:cNvPr id="0" name=""/>
        <dsp:cNvSpPr/>
      </dsp:nvSpPr>
      <dsp:spPr>
        <a:xfrm>
          <a:off x="0" y="3082671"/>
          <a:ext cx="6513603" cy="1258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BD0766-DFD9-4064-8197-87A5B6B99BF6}">
      <dsp:nvSpPr>
        <dsp:cNvPr id="0" name=""/>
        <dsp:cNvSpPr/>
      </dsp:nvSpPr>
      <dsp:spPr>
        <a:xfrm>
          <a:off x="380664" y="3365809"/>
          <a:ext cx="692792" cy="6921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D22B46-9A20-4CA4-B751-D7D8D7888AA4}">
      <dsp:nvSpPr>
        <dsp:cNvPr id="0" name=""/>
        <dsp:cNvSpPr/>
      </dsp:nvSpPr>
      <dsp:spPr>
        <a:xfrm>
          <a:off x="1517491" y="3125208"/>
          <a:ext cx="4271641" cy="1259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0" tIns="133310" rIns="133310" bIns="133310" numCol="1" spcCol="1270" anchor="ctr" anchorCtr="0">
          <a:noAutofit/>
        </a:bodyPr>
        <a:lstStyle/>
        <a:p>
          <a:pPr marL="0" lvl="0" indent="0" algn="l" defTabSz="889000">
            <a:lnSpc>
              <a:spcPct val="100000"/>
            </a:lnSpc>
            <a:spcBef>
              <a:spcPct val="0"/>
            </a:spcBef>
            <a:spcAft>
              <a:spcPct val="35000"/>
            </a:spcAft>
            <a:buNone/>
          </a:pPr>
          <a:r>
            <a:rPr lang="en-US" sz="2000" kern="1200" dirty="0"/>
            <a:t>The parties can agree to a custody arrangement and save time, money, and emotional upheaval.</a:t>
          </a:r>
        </a:p>
      </dsp:txBody>
      <dsp:txXfrm>
        <a:off x="1517491" y="3125208"/>
        <a:ext cx="4271641" cy="1259623"/>
      </dsp:txXfrm>
    </dsp:sp>
    <dsp:sp modelId="{6B8DFDB0-7F2A-4F0B-BA7D-ADA5007B1CBC}">
      <dsp:nvSpPr>
        <dsp:cNvPr id="0" name=""/>
        <dsp:cNvSpPr/>
      </dsp:nvSpPr>
      <dsp:spPr>
        <a:xfrm>
          <a:off x="4385242" y="3082671"/>
          <a:ext cx="1727182" cy="1259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0" tIns="133310" rIns="133310" bIns="133310" numCol="1" spcCol="1270" anchor="ctr" anchorCtr="0">
          <a:noAutofit/>
        </a:bodyPr>
        <a:lstStyle/>
        <a:p>
          <a:pPr marL="0" lvl="0" indent="0" algn="l" defTabSz="800100">
            <a:lnSpc>
              <a:spcPct val="100000"/>
            </a:lnSpc>
            <a:spcBef>
              <a:spcPct val="0"/>
            </a:spcBef>
            <a:spcAft>
              <a:spcPct val="35000"/>
            </a:spcAft>
            <a:buNone/>
          </a:pPr>
          <a:endParaRPr lang="en-US" sz="1800" kern="1200"/>
        </a:p>
      </dsp:txBody>
      <dsp:txXfrm>
        <a:off x="4385242" y="3082671"/>
        <a:ext cx="1727182" cy="1259623"/>
      </dsp:txXfrm>
    </dsp:sp>
    <dsp:sp modelId="{93A04611-E53D-487F-8CCE-9242F1736BD4}">
      <dsp:nvSpPr>
        <dsp:cNvPr id="0" name=""/>
        <dsp:cNvSpPr/>
      </dsp:nvSpPr>
      <dsp:spPr>
        <a:xfrm>
          <a:off x="0" y="4622211"/>
          <a:ext cx="6513603" cy="12583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D43619-6B7A-435E-AB21-CFF202B42ED9}">
      <dsp:nvSpPr>
        <dsp:cNvPr id="0" name=""/>
        <dsp:cNvSpPr/>
      </dsp:nvSpPr>
      <dsp:spPr>
        <a:xfrm>
          <a:off x="380664" y="4905349"/>
          <a:ext cx="692792" cy="69211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250993-F2F8-4F40-ADBD-1506C7A647EC}">
      <dsp:nvSpPr>
        <dsp:cNvPr id="0" name=""/>
        <dsp:cNvSpPr/>
      </dsp:nvSpPr>
      <dsp:spPr>
        <a:xfrm>
          <a:off x="1454120" y="4622211"/>
          <a:ext cx="4658304" cy="1259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0" tIns="133310" rIns="133310" bIns="133310" numCol="1" spcCol="1270" anchor="ctr" anchorCtr="0">
          <a:noAutofit/>
        </a:bodyPr>
        <a:lstStyle/>
        <a:p>
          <a:pPr marL="0" lvl="0" indent="0" algn="l" defTabSz="889000">
            <a:lnSpc>
              <a:spcPct val="100000"/>
            </a:lnSpc>
            <a:spcBef>
              <a:spcPct val="0"/>
            </a:spcBef>
            <a:spcAft>
              <a:spcPct val="35000"/>
            </a:spcAft>
            <a:buNone/>
          </a:pPr>
          <a:r>
            <a:rPr lang="en-US" sz="2000" kern="1200" dirty="0"/>
            <a:t>If the parties can’t agree, the court will decide who should have custody of the minor children.</a:t>
          </a:r>
        </a:p>
      </dsp:txBody>
      <dsp:txXfrm>
        <a:off x="1454120" y="4622211"/>
        <a:ext cx="4658304" cy="12596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E1E4FA8-9D72-410D-8BE4-FA54DD209E13}" type="datetimeFigureOut">
              <a:rPr lang="en-US" smtClean="0"/>
              <a:t>5/28/2019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40E3703-5338-4698-8DE2-CA232A224943}" type="slidenum">
              <a:rPr lang="en-US" smtClean="0"/>
              <a:t>‹#›</a:t>
            </a:fld>
            <a:endParaRPr lang="en-US"/>
          </a:p>
        </p:txBody>
      </p:sp>
    </p:spTree>
    <p:extLst>
      <p:ext uri="{BB962C8B-B14F-4D97-AF65-F5344CB8AC3E}">
        <p14:creationId xmlns:p14="http://schemas.microsoft.com/office/powerpoint/2010/main" val="2800200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24</a:t>
            </a:fld>
            <a:endParaRPr lang="en-US"/>
          </a:p>
        </p:txBody>
      </p:sp>
    </p:spTree>
    <p:extLst>
      <p:ext uri="{BB962C8B-B14F-4D97-AF65-F5344CB8AC3E}">
        <p14:creationId xmlns:p14="http://schemas.microsoft.com/office/powerpoint/2010/main" val="26099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D0E5-A2BB-4592-98CE-FBACC6EA2F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088CA7-D097-4A97-B8A3-F3D5B772F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1E914A-6EA3-4B1A-84FC-19445EFECA4F}"/>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39E473A1-115F-4833-9996-F3CCE4F33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09938-F4E3-48CE-B8E2-3EC8D5E06327}"/>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26216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F515-40E3-47B5-B7CF-E560634076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9B5618-58AF-475B-82B2-E722BD1139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3B1FA-1A76-4F28-92E8-83A6775DC55A}"/>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7334C0B4-00FF-460C-9DF3-C180BC63B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C188B-6CD9-4DA6-92A4-D5A771E40A7A}"/>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262856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AAED1-B2C9-499E-A4FE-2AFE009AFB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ACD110-E5AE-45A4-82E3-83BAFA5ECA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69ED6-51B3-445B-8485-CFAC322543A8}"/>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2289E5C2-74D7-4949-920F-947EB9E0D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3F549-030E-431E-9989-1661E11DCEBA}"/>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312308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1EE5-D7BF-4859-BB98-FA4B30217E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F4794-2ABB-491E-88C4-A81FE6D6E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CCD31-0CEC-4E46-8FED-9FB23435C554}"/>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F4576F73-61B0-4656-AB70-0E0037058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4DA0E-8A16-401C-ABF1-6A326A72F18A}"/>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24649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942E-C5EB-40CA-B63E-A017A17264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B3EB55-C8BD-402C-A259-3110281102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E5577B-3361-48D1-B805-C94AF48D6CAB}"/>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28E99607-7D3A-47E1-BCF0-54DECE11B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7773E-6B06-4F86-ACD2-4FE32DE491AE}"/>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92295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2163C-3552-4DE9-B118-F129EC258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982DC-8905-4A84-8657-96670BCA96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CFB281-568A-4AC4-B3A3-048FDCC5C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45C8E3-5541-4595-8E0A-5DB7405A52DF}"/>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6" name="Footer Placeholder 5">
            <a:extLst>
              <a:ext uri="{FF2B5EF4-FFF2-40B4-BE49-F238E27FC236}">
                <a16:creationId xmlns:a16="http://schemas.microsoft.com/office/drawing/2014/main" id="{38718F50-61AE-41AF-846A-B8A12DA65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DC2AF-A299-4194-A000-8F6217174452}"/>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394745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F44B-E4A7-4A7A-A776-B64CC09467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787A83-0EE9-4FE9-999E-58F5A35CE0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8C9A61-DEE2-4C43-8595-96E0D9DB50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2F7625-13B2-45D1-94ED-B3DBEAD731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4CF665-4309-430D-8A62-CF8C3641A0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3813BC-33F7-4090-A35A-EDE816105637}"/>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8" name="Footer Placeholder 7">
            <a:extLst>
              <a:ext uri="{FF2B5EF4-FFF2-40B4-BE49-F238E27FC236}">
                <a16:creationId xmlns:a16="http://schemas.microsoft.com/office/drawing/2014/main" id="{B4CC8508-16F5-4B15-A3FB-624BB75B1C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37F50A-6B4B-4759-9B5B-6F895B6EAC18}"/>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264832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B550-DA84-4F90-B2FB-15BF02701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9AA9F9-E518-4888-86F6-F1FE5F787791}"/>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4" name="Footer Placeholder 3">
            <a:extLst>
              <a:ext uri="{FF2B5EF4-FFF2-40B4-BE49-F238E27FC236}">
                <a16:creationId xmlns:a16="http://schemas.microsoft.com/office/drawing/2014/main" id="{F1A9171B-862F-4775-A357-F57E53E25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940E5C-CB66-420F-B779-5C625E83B8D5}"/>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198280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6EDE6F-C6AF-40E3-AF49-EC80A87F5BC1}"/>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3" name="Footer Placeholder 2">
            <a:extLst>
              <a:ext uri="{FF2B5EF4-FFF2-40B4-BE49-F238E27FC236}">
                <a16:creationId xmlns:a16="http://schemas.microsoft.com/office/drawing/2014/main" id="{2E5D6EED-4E97-4822-AD07-58D8C6E75F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470BD-4872-4D9A-84AE-6A406CAA5870}"/>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132533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17B2-2D72-488A-A102-FB9DCB772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D11FB1-8E01-4C1F-9929-C4A5AD980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2DFBBA-6BF5-47F7-B6D6-9BC8ACD07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0A6EE7-B3DD-4F19-965D-418835D17167}"/>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6" name="Footer Placeholder 5">
            <a:extLst>
              <a:ext uri="{FF2B5EF4-FFF2-40B4-BE49-F238E27FC236}">
                <a16:creationId xmlns:a16="http://schemas.microsoft.com/office/drawing/2014/main" id="{7577A7CA-A8EB-4DFB-8B42-6F6F9D06F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831E3-B095-4BC5-8ED5-8DE71A851E2D}"/>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253061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B21E-2A77-40A0-9275-321F36CA0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2C56D-D049-40BC-8F1D-3D0DE43D3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482097-6C54-4652-B1EB-4B50FDBBC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9C1FA-03EF-4E84-A13B-570AB75E6B3B}"/>
              </a:ext>
            </a:extLst>
          </p:cNvPr>
          <p:cNvSpPr>
            <a:spLocks noGrp="1"/>
          </p:cNvSpPr>
          <p:nvPr>
            <p:ph type="dt" sz="half" idx="10"/>
          </p:nvPr>
        </p:nvSpPr>
        <p:spPr/>
        <p:txBody>
          <a:bodyPr/>
          <a:lstStyle/>
          <a:p>
            <a:fld id="{FD4F119D-B08C-49D9-9F8C-B1649F5C08C0}" type="datetimeFigureOut">
              <a:rPr lang="en-US" smtClean="0"/>
              <a:t>5/28/2019</a:t>
            </a:fld>
            <a:endParaRPr lang="en-US"/>
          </a:p>
        </p:txBody>
      </p:sp>
      <p:sp>
        <p:nvSpPr>
          <p:cNvPr id="6" name="Footer Placeholder 5">
            <a:extLst>
              <a:ext uri="{FF2B5EF4-FFF2-40B4-BE49-F238E27FC236}">
                <a16:creationId xmlns:a16="http://schemas.microsoft.com/office/drawing/2014/main" id="{7B8DD558-6632-4EA3-88B6-5188D62C5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F6B05-C0B0-45DD-88FB-399963F69F28}"/>
              </a:ext>
            </a:extLst>
          </p:cNvPr>
          <p:cNvSpPr>
            <a:spLocks noGrp="1"/>
          </p:cNvSpPr>
          <p:nvPr>
            <p:ph type="sldNum" sz="quarter" idx="12"/>
          </p:nvPr>
        </p:nvSpPr>
        <p:spPr/>
        <p:txBody>
          <a:bodyPr/>
          <a:lstStyle/>
          <a:p>
            <a:fld id="{0543FFED-6735-4947-A7DF-8A338007985A}" type="slidenum">
              <a:rPr lang="en-US" smtClean="0"/>
              <a:t>‹#›</a:t>
            </a:fld>
            <a:endParaRPr lang="en-US"/>
          </a:p>
        </p:txBody>
      </p:sp>
    </p:spTree>
    <p:extLst>
      <p:ext uri="{BB962C8B-B14F-4D97-AF65-F5344CB8AC3E}">
        <p14:creationId xmlns:p14="http://schemas.microsoft.com/office/powerpoint/2010/main" val="365871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68A72-EB3D-4F7F-8803-2E638CB23F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EF48CA-8117-40CC-A376-522D3A5D9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B01DA-3013-4106-B0C3-92B572C928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F119D-B08C-49D9-9F8C-B1649F5C08C0}" type="datetimeFigureOut">
              <a:rPr lang="en-US" smtClean="0"/>
              <a:t>5/28/2019</a:t>
            </a:fld>
            <a:endParaRPr lang="en-US"/>
          </a:p>
        </p:txBody>
      </p:sp>
      <p:sp>
        <p:nvSpPr>
          <p:cNvPr id="5" name="Footer Placeholder 4">
            <a:extLst>
              <a:ext uri="{FF2B5EF4-FFF2-40B4-BE49-F238E27FC236}">
                <a16:creationId xmlns:a16="http://schemas.microsoft.com/office/drawing/2014/main" id="{8426F272-B707-45E7-907C-33106D7D1D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C1B3FA-9AAE-4B77-B9BE-FFFEEBAB0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3FFED-6735-4947-A7DF-8A338007985A}" type="slidenum">
              <a:rPr lang="en-US" smtClean="0"/>
              <a:t>‹#›</a:t>
            </a:fld>
            <a:endParaRPr lang="en-US"/>
          </a:p>
        </p:txBody>
      </p:sp>
    </p:spTree>
    <p:extLst>
      <p:ext uri="{BB962C8B-B14F-4D97-AF65-F5344CB8AC3E}">
        <p14:creationId xmlns:p14="http://schemas.microsoft.com/office/powerpoint/2010/main" val="287603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image" Target="../media/image56.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6D3E523B-6013-4C58-B094-3E6028648A64}"/>
              </a:ext>
            </a:extLst>
          </p:cNvPr>
          <p:cNvSpPr>
            <a:spLocks noGrp="1"/>
          </p:cNvSpPr>
          <p:nvPr>
            <p:ph type="subTitle" idx="1"/>
          </p:nvPr>
        </p:nvSpPr>
        <p:spPr>
          <a:xfrm>
            <a:off x="1524000" y="4495800"/>
            <a:ext cx="9144000" cy="762000"/>
          </a:xfrm>
        </p:spPr>
        <p:txBody>
          <a:bodyPr>
            <a:normAutofit/>
          </a:bodyPr>
          <a:lstStyle/>
          <a:p>
            <a:r>
              <a:rPr lang="en-US" sz="1800" dirty="0">
                <a:solidFill>
                  <a:schemeClr val="tx1"/>
                </a:solidFill>
              </a:rPr>
              <a:t>Presented by UAW-FCA-Ford-General Motors Legal Services Plan</a:t>
            </a:r>
          </a:p>
          <a:p>
            <a:r>
              <a:rPr lang="en-US" sz="1800" dirty="0">
                <a:solidFill>
                  <a:schemeClr val="tx1"/>
                </a:solidFill>
              </a:rPr>
              <a:t>May 30, 2019</a:t>
            </a:r>
          </a:p>
          <a:p>
            <a:endParaRPr lang="en-US" sz="1800" dirty="0"/>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846B01-4C02-4AD2-A49D-E07D8FFD9A0E}"/>
              </a:ext>
            </a:extLst>
          </p:cNvPr>
          <p:cNvSpPr>
            <a:spLocks noGrp="1"/>
          </p:cNvSpPr>
          <p:nvPr>
            <p:ph type="ctrTitle"/>
          </p:nvPr>
        </p:nvSpPr>
        <p:spPr>
          <a:xfrm>
            <a:off x="1524000" y="2776538"/>
            <a:ext cx="9144000" cy="1381188"/>
          </a:xfrm>
        </p:spPr>
        <p:txBody>
          <a:bodyPr anchor="ctr">
            <a:normAutofit/>
          </a:bodyPr>
          <a:lstStyle/>
          <a:p>
            <a:r>
              <a:rPr lang="en-US" sz="5400" b="1" dirty="0">
                <a:solidFill>
                  <a:schemeClr val="bg2"/>
                </a:solidFill>
              </a:rPr>
              <a:t>Divorce: Divisions and Decisions</a:t>
            </a:r>
          </a:p>
        </p:txBody>
      </p:sp>
    </p:spTree>
    <p:extLst>
      <p:ext uri="{BB962C8B-B14F-4D97-AF65-F5344CB8AC3E}">
        <p14:creationId xmlns:p14="http://schemas.microsoft.com/office/powerpoint/2010/main" val="159927147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A2493D9-A26D-4127-ABD5-BB747854B9FF}"/>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Personal Property</a:t>
            </a:r>
            <a:br>
              <a:rPr lang="en-US" sz="4000" dirty="0">
                <a:solidFill>
                  <a:srgbClr val="FFFFFF"/>
                </a:solidFill>
              </a:rPr>
            </a:br>
            <a:br>
              <a:rPr lang="en-US" sz="4000" dirty="0">
                <a:solidFill>
                  <a:srgbClr val="FFFFFF"/>
                </a:solidFill>
              </a:rPr>
            </a:br>
            <a:r>
              <a:rPr lang="en-US" sz="3200" dirty="0">
                <a:solidFill>
                  <a:srgbClr val="FFFFFF"/>
                </a:solidFill>
              </a:rPr>
              <a:t>Considerations</a:t>
            </a:r>
          </a:p>
        </p:txBody>
      </p:sp>
      <p:graphicFrame>
        <p:nvGraphicFramePr>
          <p:cNvPr id="5" name="Content Placeholder 2">
            <a:extLst>
              <a:ext uri="{FF2B5EF4-FFF2-40B4-BE49-F238E27FC236}">
                <a16:creationId xmlns:a16="http://schemas.microsoft.com/office/drawing/2014/main" id="{369BDF35-B88C-4878-ABF6-8F605629ED71}"/>
              </a:ext>
            </a:extLst>
          </p:cNvPr>
          <p:cNvGraphicFramePr>
            <a:graphicFrameLocks noGrp="1"/>
          </p:cNvGraphicFramePr>
          <p:nvPr>
            <p:ph idx="1"/>
            <p:extLst>
              <p:ext uri="{D42A27DB-BD31-4B8C-83A1-F6EECF244321}">
                <p14:modId xmlns:p14="http://schemas.microsoft.com/office/powerpoint/2010/main" val="3313286130"/>
              </p:ext>
            </p:extLst>
          </p:nvPr>
        </p:nvGraphicFramePr>
        <p:xfrm>
          <a:off x="5010150" y="561975"/>
          <a:ext cx="6762750" cy="5581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900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C517ED9-1978-41EF-832A-5090B4604F83}"/>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Personal Property</a:t>
            </a:r>
            <a:br>
              <a:rPr lang="en-US" sz="4000" dirty="0">
                <a:solidFill>
                  <a:srgbClr val="FFFFFF"/>
                </a:solidFill>
              </a:rPr>
            </a:br>
            <a:br>
              <a:rPr lang="en-US" sz="4000" dirty="0">
                <a:solidFill>
                  <a:srgbClr val="FFFFFF"/>
                </a:solidFill>
              </a:rPr>
            </a:br>
            <a:r>
              <a:rPr lang="en-US" sz="3200" dirty="0">
                <a:solidFill>
                  <a:srgbClr val="FFFFFF"/>
                </a:solidFill>
              </a:rPr>
              <a:t>Division</a:t>
            </a:r>
          </a:p>
        </p:txBody>
      </p:sp>
      <p:graphicFrame>
        <p:nvGraphicFramePr>
          <p:cNvPr id="21" name="Content Placeholder 2">
            <a:extLst>
              <a:ext uri="{FF2B5EF4-FFF2-40B4-BE49-F238E27FC236}">
                <a16:creationId xmlns:a16="http://schemas.microsoft.com/office/drawing/2014/main" id="{88DE286A-28AB-40B8-B0EF-F4BD0E0D0C06}"/>
              </a:ext>
            </a:extLst>
          </p:cNvPr>
          <p:cNvGraphicFramePr>
            <a:graphicFrameLocks noGrp="1"/>
          </p:cNvGraphicFramePr>
          <p:nvPr>
            <p:ph idx="1"/>
            <p:extLst>
              <p:ext uri="{D42A27DB-BD31-4B8C-83A1-F6EECF244321}">
                <p14:modId xmlns:p14="http://schemas.microsoft.com/office/powerpoint/2010/main" val="2139044983"/>
              </p:ext>
            </p:extLst>
          </p:nvPr>
        </p:nvGraphicFramePr>
        <p:xfrm>
          <a:off x="4951343" y="523781"/>
          <a:ext cx="7240657" cy="5939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059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5EC7BB-5B42-4482-AA9E-10284DC8342B}"/>
              </a:ext>
            </a:extLst>
          </p:cNvPr>
          <p:cNvSpPr>
            <a:spLocks noGrp="1"/>
          </p:cNvSpPr>
          <p:nvPr>
            <p:ph type="title"/>
          </p:nvPr>
        </p:nvSpPr>
        <p:spPr>
          <a:xfrm>
            <a:off x="6094105" y="802955"/>
            <a:ext cx="4977976" cy="1454051"/>
          </a:xfrm>
        </p:spPr>
        <p:txBody>
          <a:bodyPr>
            <a:normAutofit/>
          </a:bodyPr>
          <a:lstStyle/>
          <a:p>
            <a:pPr algn="ctr"/>
            <a:r>
              <a:rPr lang="en-US" dirty="0"/>
              <a:t>Bank/investment accounts</a:t>
            </a:r>
            <a:endParaRPr lang="en-US"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ney">
            <a:extLst>
              <a:ext uri="{FF2B5EF4-FFF2-40B4-BE49-F238E27FC236}">
                <a16:creationId xmlns:a16="http://schemas.microsoft.com/office/drawing/2014/main" id="{DDF31D37-9BE2-4F9C-91CC-542DDCB9EE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DC767557-7E71-40A4-9133-01F811030EDB}"/>
              </a:ext>
            </a:extLst>
          </p:cNvPr>
          <p:cNvSpPr>
            <a:spLocks noGrp="1"/>
          </p:cNvSpPr>
          <p:nvPr>
            <p:ph idx="1"/>
          </p:nvPr>
        </p:nvSpPr>
        <p:spPr>
          <a:xfrm>
            <a:off x="6090574" y="2421682"/>
            <a:ext cx="4977578" cy="3639289"/>
          </a:xfrm>
        </p:spPr>
        <p:txBody>
          <a:bodyPr anchor="ctr">
            <a:normAutofit/>
          </a:bodyPr>
          <a:lstStyle/>
          <a:p>
            <a:pPr marL="0" lvl="0" indent="0">
              <a:buNone/>
            </a:pPr>
            <a:r>
              <a:rPr lang="en-US" sz="2400" dirty="0"/>
              <a:t>Division considerations:</a:t>
            </a:r>
          </a:p>
          <a:p>
            <a:pPr lvl="0"/>
            <a:r>
              <a:rPr lang="en-US" sz="2400" dirty="0"/>
              <a:t>How held? In one name only or jointly?</a:t>
            </a:r>
          </a:p>
          <a:p>
            <a:pPr lvl="0"/>
            <a:r>
              <a:rPr lang="en-US" sz="2400" dirty="0"/>
              <a:t>Who deposited the funds?</a:t>
            </a:r>
          </a:p>
          <a:p>
            <a:pPr lvl="0"/>
            <a:r>
              <a:rPr lang="en-US" sz="2400" dirty="0"/>
              <a:t>What is offset against other assets?</a:t>
            </a:r>
          </a:p>
          <a:p>
            <a:endParaRPr lang="en-US" sz="2000" dirty="0">
              <a:solidFill>
                <a:srgbClr val="000000"/>
              </a:solidFill>
            </a:endParaRPr>
          </a:p>
        </p:txBody>
      </p:sp>
    </p:spTree>
    <p:extLst>
      <p:ext uri="{BB962C8B-B14F-4D97-AF65-F5344CB8AC3E}">
        <p14:creationId xmlns:p14="http://schemas.microsoft.com/office/powerpoint/2010/main" val="109901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48C07C-59C8-4DD3-A243-1E113669DA10}"/>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Retirement Accounts</a:t>
            </a:r>
          </a:p>
        </p:txBody>
      </p:sp>
      <p:graphicFrame>
        <p:nvGraphicFramePr>
          <p:cNvPr id="5" name="Content Placeholder 2">
            <a:extLst>
              <a:ext uri="{FF2B5EF4-FFF2-40B4-BE49-F238E27FC236}">
                <a16:creationId xmlns:a16="http://schemas.microsoft.com/office/drawing/2014/main" id="{C9D617F8-1CA0-4830-A661-8A90DA33844C}"/>
              </a:ext>
            </a:extLst>
          </p:cNvPr>
          <p:cNvGraphicFramePr>
            <a:graphicFrameLocks noGrp="1"/>
          </p:cNvGraphicFramePr>
          <p:nvPr>
            <p:ph idx="1"/>
            <p:extLst>
              <p:ext uri="{D42A27DB-BD31-4B8C-83A1-F6EECF244321}">
                <p14:modId xmlns:p14="http://schemas.microsoft.com/office/powerpoint/2010/main" val="101149075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60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4" name="Group 28">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0"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4"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5"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6"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7"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2" name="Group 51">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53" name="Rectangle 52">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Rectangle 54">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2410042-C25B-4007-9E2C-893E049AD390}"/>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Marital Debts</a:t>
            </a:r>
          </a:p>
        </p:txBody>
      </p:sp>
      <p:sp>
        <p:nvSpPr>
          <p:cNvPr id="65" name="Content Placeholder 2">
            <a:extLst>
              <a:ext uri="{FF2B5EF4-FFF2-40B4-BE49-F238E27FC236}">
                <a16:creationId xmlns:a16="http://schemas.microsoft.com/office/drawing/2014/main" id="{37991055-2D0A-4544-A56C-BA70412E7B6E}"/>
              </a:ext>
            </a:extLst>
          </p:cNvPr>
          <p:cNvSpPr>
            <a:spLocks noGrp="1"/>
          </p:cNvSpPr>
          <p:nvPr>
            <p:ph idx="1"/>
          </p:nvPr>
        </p:nvSpPr>
        <p:spPr>
          <a:xfrm>
            <a:off x="5135373" y="1114425"/>
            <a:ext cx="6281928" cy="5248656"/>
          </a:xfrm>
        </p:spPr>
        <p:txBody>
          <a:bodyPr anchor="ctr">
            <a:normAutofit/>
          </a:bodyPr>
          <a:lstStyle/>
          <a:p>
            <a:r>
              <a:rPr lang="en-US" sz="2000" dirty="0"/>
              <a:t>In addition to dividing assets, think about who will be responsible for the debts of the parties. Debts include:</a:t>
            </a:r>
          </a:p>
          <a:p>
            <a:pPr lvl="1"/>
            <a:r>
              <a:rPr lang="en-US" sz="2000" dirty="0"/>
              <a:t>Mortgages</a:t>
            </a:r>
          </a:p>
          <a:p>
            <a:pPr lvl="1"/>
            <a:r>
              <a:rPr lang="en-US" sz="2000" dirty="0"/>
              <a:t>Other loans</a:t>
            </a:r>
          </a:p>
          <a:p>
            <a:pPr lvl="1"/>
            <a:r>
              <a:rPr lang="en-US" sz="2000" dirty="0"/>
              <a:t>Credit card debt</a:t>
            </a:r>
          </a:p>
          <a:p>
            <a:pPr lvl="0"/>
            <a:r>
              <a:rPr lang="en-US" sz="2000" dirty="0"/>
              <a:t>Things to consider:</a:t>
            </a:r>
          </a:p>
          <a:p>
            <a:pPr lvl="1"/>
            <a:r>
              <a:rPr lang="en-US" sz="2000" dirty="0"/>
              <a:t>Is the debt in one or both names?</a:t>
            </a:r>
          </a:p>
          <a:p>
            <a:pPr lvl="1"/>
            <a:r>
              <a:rPr lang="en-US" sz="2000" dirty="0"/>
              <a:t>What is the balance owed?</a:t>
            </a:r>
          </a:p>
          <a:p>
            <a:pPr lvl="1"/>
            <a:r>
              <a:rPr lang="en-US" sz="2000" dirty="0"/>
              <a:t>What is the debt for and who is getting that property?</a:t>
            </a:r>
          </a:p>
          <a:p>
            <a:pPr lvl="0"/>
            <a:r>
              <a:rPr lang="en-US" sz="2000" dirty="0"/>
              <a:t>Usually, the person who gets the property gets the debt.</a:t>
            </a:r>
          </a:p>
          <a:p>
            <a:pPr lvl="0"/>
            <a:r>
              <a:rPr lang="en-US" sz="2000" dirty="0"/>
              <a:t>To take your name off a mortgage, loan or credit card, an  agreement to refinance or pay off the debt can be included in the divorce settlement</a:t>
            </a:r>
          </a:p>
          <a:p>
            <a:endParaRPr lang="en-US" sz="2000" dirty="0"/>
          </a:p>
        </p:txBody>
      </p:sp>
    </p:spTree>
    <p:extLst>
      <p:ext uri="{BB962C8B-B14F-4D97-AF65-F5344CB8AC3E}">
        <p14:creationId xmlns:p14="http://schemas.microsoft.com/office/powerpoint/2010/main" val="323565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E024-9175-41AC-B33B-B7C4110822B5}"/>
              </a:ext>
            </a:extLst>
          </p:cNvPr>
          <p:cNvSpPr>
            <a:spLocks noGrp="1"/>
          </p:cNvSpPr>
          <p:nvPr>
            <p:ph type="title"/>
          </p:nvPr>
        </p:nvSpPr>
        <p:spPr>
          <a:xfrm>
            <a:off x="960100" y="978102"/>
            <a:ext cx="10588434" cy="1062644"/>
          </a:xfrm>
        </p:spPr>
        <p:txBody>
          <a:bodyPr anchor="b">
            <a:normAutofit/>
          </a:bodyPr>
          <a:lstStyle/>
          <a:p>
            <a:r>
              <a:rPr lang="en-US" b="1"/>
              <a:t>Spousal Support</a:t>
            </a:r>
            <a:endParaRPr lang="en-US" dirty="0"/>
          </a:p>
        </p:txBody>
      </p:sp>
      <p:cxnSp>
        <p:nvCxnSpPr>
          <p:cNvPr id="54" name="Straight Connector 4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5" name="Graphic 6" descr="Coins">
            <a:extLst>
              <a:ext uri="{FF2B5EF4-FFF2-40B4-BE49-F238E27FC236}">
                <a16:creationId xmlns:a16="http://schemas.microsoft.com/office/drawing/2014/main" id="{3361CA96-40B6-4CA8-A542-E4C7945219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3206" y="2811104"/>
            <a:ext cx="2928114" cy="2928114"/>
          </a:xfrm>
          <a:prstGeom prst="rect">
            <a:avLst/>
          </a:prstGeom>
        </p:spPr>
      </p:pic>
      <p:sp>
        <p:nvSpPr>
          <p:cNvPr id="42" name="Content Placeholder 2">
            <a:extLst>
              <a:ext uri="{FF2B5EF4-FFF2-40B4-BE49-F238E27FC236}">
                <a16:creationId xmlns:a16="http://schemas.microsoft.com/office/drawing/2014/main" id="{2754CA46-3CDE-40EA-8D54-AEC2FC3BA164}"/>
              </a:ext>
            </a:extLst>
          </p:cNvPr>
          <p:cNvSpPr>
            <a:spLocks noGrp="1"/>
          </p:cNvSpPr>
          <p:nvPr>
            <p:ph idx="1"/>
          </p:nvPr>
        </p:nvSpPr>
        <p:spPr>
          <a:xfrm>
            <a:off x="4955354" y="2682433"/>
            <a:ext cx="6282169" cy="3215749"/>
          </a:xfrm>
        </p:spPr>
        <p:txBody>
          <a:bodyPr>
            <a:normAutofit/>
          </a:bodyPr>
          <a:lstStyle/>
          <a:p>
            <a:r>
              <a:rPr lang="en-US" sz="2000"/>
              <a:t>Alimony </a:t>
            </a:r>
          </a:p>
          <a:p>
            <a:pPr lvl="1"/>
            <a:r>
              <a:rPr lang="en-US" sz="2000"/>
              <a:t>Has become rarer over the years</a:t>
            </a:r>
          </a:p>
          <a:p>
            <a:pPr lvl="1"/>
            <a:r>
              <a:rPr lang="en-US" sz="2000"/>
              <a:t>If awarded, is usually provided for a limited period of time</a:t>
            </a:r>
          </a:p>
          <a:p>
            <a:pPr lvl="1"/>
            <a:r>
              <a:rPr lang="en-US" sz="2000"/>
              <a:t>Generally awarded as a set weekly or monthly amount</a:t>
            </a:r>
          </a:p>
          <a:p>
            <a:pPr lvl="1"/>
            <a:r>
              <a:rPr lang="en-US" sz="2000"/>
              <a:t>Each party’s work history, income, assets and ability to earn income is considered</a:t>
            </a:r>
          </a:p>
          <a:p>
            <a:pPr lvl="1"/>
            <a:r>
              <a:rPr lang="en-US" sz="2000"/>
              <a:t>A limited period of alimony may be a better option for some than giving up part of pension </a:t>
            </a:r>
          </a:p>
          <a:p>
            <a:pPr marL="0" indent="0">
              <a:buNone/>
            </a:pPr>
            <a:endParaRPr lang="en-US" sz="2000" dirty="0"/>
          </a:p>
        </p:txBody>
      </p:sp>
    </p:spTree>
    <p:extLst>
      <p:ext uri="{BB962C8B-B14F-4D97-AF65-F5344CB8AC3E}">
        <p14:creationId xmlns:p14="http://schemas.microsoft.com/office/powerpoint/2010/main" val="3877842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82CCF6-B68A-4FB5-82F5-0AD410625C21}"/>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Additional issues</a:t>
            </a:r>
          </a:p>
        </p:txBody>
      </p:sp>
      <p:graphicFrame>
        <p:nvGraphicFramePr>
          <p:cNvPr id="5" name="Content Placeholder 2">
            <a:extLst>
              <a:ext uri="{FF2B5EF4-FFF2-40B4-BE49-F238E27FC236}">
                <a16:creationId xmlns:a16="http://schemas.microsoft.com/office/drawing/2014/main" id="{BD1956C8-40AC-48DB-A6D8-E7F3B687CEF2}"/>
              </a:ext>
            </a:extLst>
          </p:cNvPr>
          <p:cNvGraphicFramePr>
            <a:graphicFrameLocks noGrp="1"/>
          </p:cNvGraphicFramePr>
          <p:nvPr>
            <p:ph idx="1"/>
            <p:extLst>
              <p:ext uri="{D42A27DB-BD31-4B8C-83A1-F6EECF244321}">
                <p14:modId xmlns:p14="http://schemas.microsoft.com/office/powerpoint/2010/main" val="909535487"/>
              </p:ext>
            </p:extLst>
          </p:nvPr>
        </p:nvGraphicFramePr>
        <p:xfrm>
          <a:off x="3867150" y="757237"/>
          <a:ext cx="7800975" cy="564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68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170861-C511-4B0C-AA08-B9AB09C9D6BE}"/>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Custody and Visitation Issues</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6C824B81-98B3-4B1B-99CB-F68B2C491D70}"/>
              </a:ext>
            </a:extLst>
          </p:cNvPr>
          <p:cNvGraphicFramePr>
            <a:graphicFrameLocks noGrp="1"/>
          </p:cNvGraphicFramePr>
          <p:nvPr>
            <p:ph idx="1"/>
            <p:extLst>
              <p:ext uri="{D42A27DB-BD31-4B8C-83A1-F6EECF244321}">
                <p14:modId xmlns:p14="http://schemas.microsoft.com/office/powerpoint/2010/main" val="55084610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921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90B11-BE5C-4104-AAF5-84C866D56536}"/>
              </a:ext>
            </a:extLst>
          </p:cNvPr>
          <p:cNvSpPr>
            <a:spLocks noGrp="1"/>
          </p:cNvSpPr>
          <p:nvPr>
            <p:ph type="title"/>
          </p:nvPr>
        </p:nvSpPr>
        <p:spPr>
          <a:xfrm>
            <a:off x="1136428" y="266330"/>
            <a:ext cx="7474172" cy="1686797"/>
          </a:xfrm>
        </p:spPr>
        <p:txBody>
          <a:bodyPr>
            <a:normAutofit/>
          </a:bodyPr>
          <a:lstStyle/>
          <a:p>
            <a:r>
              <a:rPr lang="en-US" dirty="0"/>
              <a:t>Custody: Legal and Physical</a:t>
            </a:r>
          </a:p>
        </p:txBody>
      </p:sp>
      <p:sp>
        <p:nvSpPr>
          <p:cNvPr id="3" name="Content Placeholder 2">
            <a:extLst>
              <a:ext uri="{FF2B5EF4-FFF2-40B4-BE49-F238E27FC236}">
                <a16:creationId xmlns:a16="http://schemas.microsoft.com/office/drawing/2014/main" id="{27E88BBD-5B60-473E-B5F1-E1D969060D9A}"/>
              </a:ext>
            </a:extLst>
          </p:cNvPr>
          <p:cNvSpPr>
            <a:spLocks noGrp="1"/>
          </p:cNvSpPr>
          <p:nvPr>
            <p:ph idx="1"/>
          </p:nvPr>
        </p:nvSpPr>
        <p:spPr>
          <a:xfrm>
            <a:off x="470517" y="1695636"/>
            <a:ext cx="8265110" cy="4962616"/>
          </a:xfrm>
        </p:spPr>
        <p:txBody>
          <a:bodyPr anchor="ctr">
            <a:normAutofit lnSpcReduction="10000"/>
          </a:bodyPr>
          <a:lstStyle/>
          <a:p>
            <a:r>
              <a:rPr lang="en-US" sz="2000" dirty="0"/>
              <a:t>Legal custody: Defines who has the right to make medical, educational decisions for the minor children.</a:t>
            </a:r>
          </a:p>
          <a:p>
            <a:pPr lvl="2"/>
            <a:r>
              <a:rPr lang="en-US" dirty="0"/>
              <a:t>Many courts favor shared legal custody when possible so both parents play a role in the children’s lives.</a:t>
            </a:r>
          </a:p>
          <a:p>
            <a:r>
              <a:rPr lang="en-US" sz="2000" dirty="0"/>
              <a:t>Physical custody: Defines where the minor children live.</a:t>
            </a:r>
          </a:p>
          <a:p>
            <a:pPr lvl="1"/>
            <a:r>
              <a:rPr lang="en-US" sz="2000" dirty="0"/>
              <a:t>Physical custody may be awarded to one parent or shared by both.</a:t>
            </a:r>
          </a:p>
          <a:p>
            <a:pPr lvl="1"/>
            <a:r>
              <a:rPr lang="en-US" sz="2000" dirty="0"/>
              <a:t>The parent with physical custody usually gets the dependent tax deduction. If joint physical custody, the parties need to negotiate.</a:t>
            </a:r>
          </a:p>
          <a:p>
            <a:pPr lvl="1"/>
            <a:r>
              <a:rPr lang="en-US" sz="2000" dirty="0"/>
              <a:t>If shared custody, set a schedule to avoid future misunderstandings and conflicts. Example: Parent 1 has child from Sunday morning through school drop off on Wednesday; Parent 2 has child from Wednesday school pick up through Saturday night.</a:t>
            </a:r>
          </a:p>
          <a:p>
            <a:pPr lvl="1"/>
            <a:r>
              <a:rPr lang="en-US" sz="2000" dirty="0"/>
              <a:t>The parent with physical custody may have to petition the court if he/she wants to move a distance away from the non-custodial parent.</a:t>
            </a:r>
          </a:p>
          <a:p>
            <a:pPr lvl="1"/>
            <a:r>
              <a:rPr lang="en-US" sz="2000" dirty="0"/>
              <a:t>If one parent is awarded physical custody, both parents will need to agree on a visitation schedule.</a:t>
            </a:r>
          </a:p>
          <a:p>
            <a:endParaRPr lang="en-US" sz="1500" dirty="0"/>
          </a:p>
        </p:txBody>
      </p:sp>
      <p:sp>
        <p:nvSpPr>
          <p:cNvPr id="18"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702E0E3A-CE35-4038-9D91-9B7789DA50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179817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2"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3"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8" name="Group 3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9" name="Rectangle 3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05322420-F8E6-4F5F-9086-89556DE037F4}"/>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Contested Custody Proceedings</a:t>
            </a:r>
          </a:p>
        </p:txBody>
      </p:sp>
      <p:sp>
        <p:nvSpPr>
          <p:cNvPr id="3" name="Content Placeholder 2">
            <a:extLst>
              <a:ext uri="{FF2B5EF4-FFF2-40B4-BE49-F238E27FC236}">
                <a16:creationId xmlns:a16="http://schemas.microsoft.com/office/drawing/2014/main" id="{772BBE4B-56A7-4873-A67C-377D10781A58}"/>
              </a:ext>
            </a:extLst>
          </p:cNvPr>
          <p:cNvSpPr>
            <a:spLocks noGrp="1"/>
          </p:cNvSpPr>
          <p:nvPr>
            <p:ph idx="1"/>
          </p:nvPr>
        </p:nvSpPr>
        <p:spPr>
          <a:xfrm>
            <a:off x="4554538" y="376237"/>
            <a:ext cx="7507287" cy="5957887"/>
          </a:xfrm>
        </p:spPr>
        <p:txBody>
          <a:bodyPr anchor="ctr">
            <a:normAutofit fontScale="92500" lnSpcReduction="10000"/>
          </a:bodyPr>
          <a:lstStyle/>
          <a:p>
            <a:pPr lvl="1">
              <a:buFont typeface="Wingdings" panose="05000000000000000000" pitchFamily="2" charset="2"/>
              <a:buChar char="Ø"/>
            </a:pPr>
            <a:r>
              <a:rPr lang="en-US" sz="1900" dirty="0"/>
              <a:t>The court will consider the best interest of the child. Many factors are considered and weighted for and against each parent.</a:t>
            </a:r>
          </a:p>
          <a:p>
            <a:pPr lvl="2">
              <a:buFont typeface="Wingdings" panose="05000000000000000000" pitchFamily="2" charset="2"/>
              <a:buChar char="Ø"/>
            </a:pPr>
            <a:r>
              <a:rPr lang="en-US" sz="1900" dirty="0"/>
              <a:t>Some factors are:</a:t>
            </a:r>
          </a:p>
          <a:p>
            <a:pPr lvl="3">
              <a:buFont typeface="Wingdings" panose="05000000000000000000" pitchFamily="2" charset="2"/>
              <a:buChar char="Ø"/>
            </a:pPr>
            <a:r>
              <a:rPr lang="en-US" sz="1900" dirty="0"/>
              <a:t>Age of the children</a:t>
            </a:r>
          </a:p>
          <a:p>
            <a:pPr lvl="3">
              <a:buFont typeface="Wingdings" panose="05000000000000000000" pitchFamily="2" charset="2"/>
              <a:buChar char="Ø"/>
            </a:pPr>
            <a:r>
              <a:rPr lang="en-US" sz="1900" dirty="0"/>
              <a:t>Each parent's living situation: appropriate housing, ability to support, clothe and feed the children</a:t>
            </a:r>
          </a:p>
          <a:p>
            <a:pPr lvl="3">
              <a:buFont typeface="Wingdings" panose="05000000000000000000" pitchFamily="2" charset="2"/>
              <a:buChar char="Ø"/>
            </a:pPr>
            <a:r>
              <a:rPr lang="en-US" sz="1900" dirty="0"/>
              <a:t>Each parent's willingness to support the other's relationship with the children. Does the parent speak badly about the other parent, interfere in visitation, or support the relationship with the other parent?</a:t>
            </a:r>
          </a:p>
          <a:p>
            <a:pPr lvl="3">
              <a:buFont typeface="Wingdings" panose="05000000000000000000" pitchFamily="2" charset="2"/>
              <a:buChar char="Ø"/>
            </a:pPr>
            <a:r>
              <a:rPr lang="en-US" sz="1900" dirty="0"/>
              <a:t>Each parent's relationship with the children before the divorce. Did the parent participate in the children’s activities, assist with school work and doctor visits, etc.</a:t>
            </a:r>
          </a:p>
          <a:p>
            <a:pPr lvl="3">
              <a:buFont typeface="Wingdings" panose="05000000000000000000" pitchFamily="2" charset="2"/>
              <a:buChar char="Ø"/>
            </a:pPr>
            <a:r>
              <a:rPr lang="en-US" sz="1900" dirty="0"/>
              <a:t>Established custodial relationship: relationship with parent, extended family, community</a:t>
            </a:r>
          </a:p>
          <a:p>
            <a:pPr lvl="3">
              <a:buFont typeface="Wingdings" panose="05000000000000000000" pitchFamily="2" charset="2"/>
              <a:buChar char="Ø"/>
            </a:pPr>
            <a:r>
              <a:rPr lang="en-US" sz="1900" dirty="0"/>
              <a:t>Substance abuse by or instability of one of the parties</a:t>
            </a:r>
          </a:p>
          <a:p>
            <a:pPr marL="1371600" lvl="3" indent="0">
              <a:buNone/>
            </a:pPr>
            <a:endParaRPr lang="en-US" sz="1900" dirty="0"/>
          </a:p>
          <a:p>
            <a:pPr lvl="2">
              <a:buFont typeface="Wingdings" panose="05000000000000000000" pitchFamily="2" charset="2"/>
              <a:buChar char="Ø"/>
            </a:pPr>
            <a:r>
              <a:rPr lang="en-US" sz="1900" dirty="0"/>
              <a:t>Children's preferences are not determinative</a:t>
            </a:r>
          </a:p>
          <a:p>
            <a:pPr lvl="3">
              <a:buFont typeface="Wingdings" panose="05000000000000000000" pitchFamily="2" charset="2"/>
              <a:buChar char="Ø"/>
            </a:pPr>
            <a:r>
              <a:rPr lang="en-US" sz="1900" dirty="0"/>
              <a:t>A child may prefer the more lenient parent but this doesn’t mean the judge will agree.</a:t>
            </a:r>
          </a:p>
          <a:p>
            <a:pPr lvl="3">
              <a:buFont typeface="Wingdings" panose="05000000000000000000" pitchFamily="2" charset="2"/>
              <a:buChar char="Ø"/>
            </a:pPr>
            <a:r>
              <a:rPr lang="en-US" sz="1900" dirty="0"/>
              <a:t>A child will be consulted depending on their age. This is often done in a private setting </a:t>
            </a:r>
          </a:p>
          <a:p>
            <a:endParaRPr lang="en-US" sz="1300" dirty="0"/>
          </a:p>
        </p:txBody>
      </p:sp>
    </p:spTree>
    <p:extLst>
      <p:ext uri="{BB962C8B-B14F-4D97-AF65-F5344CB8AC3E}">
        <p14:creationId xmlns:p14="http://schemas.microsoft.com/office/powerpoint/2010/main" val="358803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FC8E1CFA-0078-483D-908A-22F66B5F789C}"/>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Divorce: </a:t>
            </a:r>
            <a:br>
              <a:rPr lang="en-US" sz="4000" dirty="0">
                <a:solidFill>
                  <a:srgbClr val="FFFFFF"/>
                </a:solidFill>
              </a:rPr>
            </a:br>
            <a:br>
              <a:rPr lang="en-US" sz="4000" dirty="0">
                <a:solidFill>
                  <a:srgbClr val="FFFFFF"/>
                </a:solidFill>
              </a:rPr>
            </a:br>
            <a:r>
              <a:rPr lang="en-US" sz="4000" dirty="0">
                <a:solidFill>
                  <a:srgbClr val="FFFFFF"/>
                </a:solidFill>
              </a:rPr>
              <a:t>Things to consider</a:t>
            </a:r>
            <a:br>
              <a:rPr lang="en-US" sz="4000" dirty="0">
                <a:solidFill>
                  <a:srgbClr val="FFFFFF"/>
                </a:solidFill>
              </a:rPr>
            </a:b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30CB3692-6D3D-4EFD-96F1-EEC1593190EA}"/>
              </a:ext>
            </a:extLst>
          </p:cNvPr>
          <p:cNvGraphicFramePr>
            <a:graphicFrameLocks noGrp="1"/>
          </p:cNvGraphicFramePr>
          <p:nvPr>
            <p:ph idx="1"/>
            <p:extLst>
              <p:ext uri="{D42A27DB-BD31-4B8C-83A1-F6EECF244321}">
                <p14:modId xmlns:p14="http://schemas.microsoft.com/office/powerpoint/2010/main" val="51118581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479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EB3D-DD6F-4570-8452-AE0E43AFD674}"/>
              </a:ext>
            </a:extLst>
          </p:cNvPr>
          <p:cNvSpPr>
            <a:spLocks noGrp="1"/>
          </p:cNvSpPr>
          <p:nvPr>
            <p:ph type="title"/>
          </p:nvPr>
        </p:nvSpPr>
        <p:spPr>
          <a:xfrm>
            <a:off x="838200" y="365125"/>
            <a:ext cx="10515600" cy="1325563"/>
          </a:xfrm>
        </p:spPr>
        <p:txBody>
          <a:bodyPr>
            <a:normAutofit/>
          </a:bodyPr>
          <a:lstStyle/>
          <a:p>
            <a:pPr algn="ctr"/>
            <a:r>
              <a:rPr lang="en-US" b="1" dirty="0"/>
              <a:t>Visitation Schedules</a:t>
            </a:r>
            <a:endParaRPr lang="en-US" dirty="0"/>
          </a:p>
        </p:txBody>
      </p:sp>
      <p:graphicFrame>
        <p:nvGraphicFramePr>
          <p:cNvPr id="7" name="Content Placeholder 2">
            <a:extLst>
              <a:ext uri="{FF2B5EF4-FFF2-40B4-BE49-F238E27FC236}">
                <a16:creationId xmlns:a16="http://schemas.microsoft.com/office/drawing/2014/main" id="{6BF8C6B8-E54D-44DF-876A-C5870A21753B}"/>
              </a:ext>
            </a:extLst>
          </p:cNvPr>
          <p:cNvGraphicFramePr>
            <a:graphicFrameLocks noGrp="1"/>
          </p:cNvGraphicFramePr>
          <p:nvPr>
            <p:ph idx="1"/>
            <p:extLst>
              <p:ext uri="{D42A27DB-BD31-4B8C-83A1-F6EECF244321}">
                <p14:modId xmlns:p14="http://schemas.microsoft.com/office/powerpoint/2010/main" val="1450482509"/>
              </p:ext>
            </p:extLst>
          </p:nvPr>
        </p:nvGraphicFramePr>
        <p:xfrm>
          <a:off x="497150" y="1340528"/>
          <a:ext cx="10856650" cy="53443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643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2F62EC0-448F-4A6F-B8FB-24CD373459A6}"/>
              </a:ext>
            </a:extLst>
          </p:cNvPr>
          <p:cNvSpPr>
            <a:spLocks noGrp="1"/>
          </p:cNvSpPr>
          <p:nvPr>
            <p:ph type="title"/>
          </p:nvPr>
        </p:nvSpPr>
        <p:spPr>
          <a:xfrm>
            <a:off x="4384039" y="365125"/>
            <a:ext cx="7164493" cy="1325563"/>
          </a:xfrm>
        </p:spPr>
        <p:txBody>
          <a:bodyPr>
            <a:normAutofit/>
          </a:bodyPr>
          <a:lstStyle/>
          <a:p>
            <a:r>
              <a:rPr lang="en-US" b="1"/>
              <a:t>Child Support</a:t>
            </a:r>
            <a:endParaRPr lang="en-US" dirty="0"/>
          </a:p>
        </p:txBody>
      </p:sp>
      <p:pic>
        <p:nvPicPr>
          <p:cNvPr id="7" name="Graphic 6" descr="Right Pointing Backhand Index">
            <a:extLst>
              <a:ext uri="{FF2B5EF4-FFF2-40B4-BE49-F238E27FC236}">
                <a16:creationId xmlns:a16="http://schemas.microsoft.com/office/drawing/2014/main" id="{A043E994-5F38-44E9-AFE5-30F1D12242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60" y="1715781"/>
            <a:ext cx="3425957" cy="3425957"/>
          </a:xfrm>
          <a:prstGeom prst="rect">
            <a:avLst/>
          </a:prstGeom>
        </p:spPr>
      </p:pic>
      <p:sp>
        <p:nvSpPr>
          <p:cNvPr id="3" name="Content Placeholder 2">
            <a:extLst>
              <a:ext uri="{FF2B5EF4-FFF2-40B4-BE49-F238E27FC236}">
                <a16:creationId xmlns:a16="http://schemas.microsoft.com/office/drawing/2014/main" id="{4429C8C8-8891-4951-ACA7-35CFF048D6C9}"/>
              </a:ext>
            </a:extLst>
          </p:cNvPr>
          <p:cNvSpPr>
            <a:spLocks noGrp="1"/>
          </p:cNvSpPr>
          <p:nvPr>
            <p:ph idx="1"/>
          </p:nvPr>
        </p:nvSpPr>
        <p:spPr>
          <a:xfrm>
            <a:off x="4387515" y="1715781"/>
            <a:ext cx="7394910" cy="4599294"/>
          </a:xfrm>
        </p:spPr>
        <p:txBody>
          <a:bodyPr>
            <a:normAutofit/>
          </a:bodyPr>
          <a:lstStyle/>
          <a:p>
            <a:r>
              <a:rPr lang="en-US" sz="2000" dirty="0"/>
              <a:t>Non-custodial parent is usually required to contribute to the support of minor children.</a:t>
            </a:r>
          </a:p>
          <a:p>
            <a:pPr lvl="1"/>
            <a:r>
              <a:rPr lang="en-US" sz="2000" dirty="0"/>
              <a:t>The amounts are usually set in state guidelines.</a:t>
            </a:r>
          </a:p>
          <a:p>
            <a:pPr lvl="1"/>
            <a:r>
              <a:rPr lang="en-US" sz="2000" dirty="0"/>
              <a:t>The state may require the parties to provide the court or “Friend of the Court” information (wage stubs, tax forms) for an investigation to calculate the appropriate level of support.   </a:t>
            </a:r>
          </a:p>
          <a:p>
            <a:pPr lvl="1"/>
            <a:r>
              <a:rPr lang="en-US" sz="2000" dirty="0"/>
              <a:t>There can be variances or reductions for certain reasons. For example, if the child receives Social Security benefits through the parent.</a:t>
            </a:r>
          </a:p>
          <a:p>
            <a:pPr lvl="1"/>
            <a:r>
              <a:rPr lang="en-US" sz="2000" dirty="0"/>
              <a:t>One or both parents may be required to keep the children on their employer’s health insurance .</a:t>
            </a:r>
          </a:p>
          <a:p>
            <a:pPr lvl="1"/>
            <a:r>
              <a:rPr lang="en-US" sz="2000" dirty="0"/>
              <a:t>The parties may be required to divide medical or dental expenses not covered by insurance. The percentage each party is responsible for is specified in the judgment or settlement agreement.</a:t>
            </a:r>
          </a:p>
          <a:p>
            <a:endParaRPr lang="en-US" sz="1700" dirty="0"/>
          </a:p>
        </p:txBody>
      </p:sp>
    </p:spTree>
    <p:extLst>
      <p:ext uri="{BB962C8B-B14F-4D97-AF65-F5344CB8AC3E}">
        <p14:creationId xmlns:p14="http://schemas.microsoft.com/office/powerpoint/2010/main" val="2810822201"/>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9A49-BAF1-4DD3-A8E6-C43AB9216C0C}"/>
              </a:ext>
            </a:extLst>
          </p:cNvPr>
          <p:cNvSpPr>
            <a:spLocks noGrp="1"/>
          </p:cNvSpPr>
          <p:nvPr>
            <p:ph type="title"/>
          </p:nvPr>
        </p:nvSpPr>
        <p:spPr>
          <a:xfrm>
            <a:off x="838200" y="365125"/>
            <a:ext cx="10515600" cy="1325563"/>
          </a:xfrm>
        </p:spPr>
        <p:txBody>
          <a:bodyPr>
            <a:normAutofit fontScale="90000"/>
          </a:bodyPr>
          <a:lstStyle/>
          <a:p>
            <a:pPr algn="ctr"/>
            <a:r>
              <a:rPr lang="en-US" b="1" dirty="0">
                <a:solidFill>
                  <a:schemeClr val="accent5">
                    <a:lumMod val="50000"/>
                  </a:schemeClr>
                </a:solidFill>
              </a:rPr>
              <a:t>Post Judgment Checklist</a:t>
            </a:r>
            <a:r>
              <a:rPr lang="en-US" dirty="0">
                <a:solidFill>
                  <a:schemeClr val="accent5">
                    <a:lumMod val="50000"/>
                  </a:schemeClr>
                </a:solidFill>
              </a:rPr>
              <a:t> </a:t>
            </a:r>
            <a:br>
              <a:rPr lang="en-US" dirty="0"/>
            </a:br>
            <a:r>
              <a:rPr lang="en-US" sz="2700" dirty="0"/>
              <a:t>Issues you’ll need to address once you are divorced</a:t>
            </a:r>
            <a:br>
              <a:rPr lang="en-US" sz="2700" dirty="0"/>
            </a:br>
            <a:endParaRPr lang="en-US" sz="2700" dirty="0"/>
          </a:p>
        </p:txBody>
      </p:sp>
      <p:graphicFrame>
        <p:nvGraphicFramePr>
          <p:cNvPr id="5" name="Content Placeholder 2">
            <a:extLst>
              <a:ext uri="{FF2B5EF4-FFF2-40B4-BE49-F238E27FC236}">
                <a16:creationId xmlns:a16="http://schemas.microsoft.com/office/drawing/2014/main" id="{575555EB-E458-4589-83E2-126C27DBE0E4}"/>
              </a:ext>
            </a:extLst>
          </p:cNvPr>
          <p:cNvGraphicFramePr>
            <a:graphicFrameLocks noGrp="1"/>
          </p:cNvGraphicFramePr>
          <p:nvPr>
            <p:ph idx="1"/>
            <p:extLst>
              <p:ext uri="{D42A27DB-BD31-4B8C-83A1-F6EECF244321}">
                <p14:modId xmlns:p14="http://schemas.microsoft.com/office/powerpoint/2010/main" val="3310734136"/>
              </p:ext>
            </p:extLst>
          </p:nvPr>
        </p:nvGraphicFramePr>
        <p:xfrm>
          <a:off x="514350" y="1584251"/>
          <a:ext cx="11163300" cy="4908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7198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0411-984C-437B-A9CA-47058B076AF4}"/>
              </a:ext>
            </a:extLst>
          </p:cNvPr>
          <p:cNvSpPr>
            <a:spLocks noGrp="1"/>
          </p:cNvSpPr>
          <p:nvPr>
            <p:ph type="title"/>
          </p:nvPr>
        </p:nvSpPr>
        <p:spPr>
          <a:xfrm>
            <a:off x="838200" y="365125"/>
            <a:ext cx="10515600" cy="1325563"/>
          </a:xfrm>
        </p:spPr>
        <p:txBody>
          <a:bodyPr>
            <a:normAutofit/>
          </a:bodyPr>
          <a:lstStyle/>
          <a:p>
            <a:pPr algn="ctr"/>
            <a:r>
              <a:rPr lang="en-US" dirty="0"/>
              <a:t>Post Judgment Checklist (continued)</a:t>
            </a:r>
          </a:p>
        </p:txBody>
      </p:sp>
      <p:graphicFrame>
        <p:nvGraphicFramePr>
          <p:cNvPr id="5" name="Content Placeholder 2">
            <a:extLst>
              <a:ext uri="{FF2B5EF4-FFF2-40B4-BE49-F238E27FC236}">
                <a16:creationId xmlns:a16="http://schemas.microsoft.com/office/drawing/2014/main" id="{BD34ABD1-F71A-4F57-9156-B5324B83DEEF}"/>
              </a:ext>
            </a:extLst>
          </p:cNvPr>
          <p:cNvGraphicFramePr>
            <a:graphicFrameLocks noGrp="1"/>
          </p:cNvGraphicFramePr>
          <p:nvPr>
            <p:ph idx="1"/>
            <p:extLst>
              <p:ext uri="{D42A27DB-BD31-4B8C-83A1-F6EECF244321}">
                <p14:modId xmlns:p14="http://schemas.microsoft.com/office/powerpoint/2010/main" val="3571061758"/>
              </p:ext>
            </p:extLst>
          </p:nvPr>
        </p:nvGraphicFramePr>
        <p:xfrm>
          <a:off x="731874" y="1690687"/>
          <a:ext cx="10515600" cy="4220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801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BFC2A8-F938-418D-8FBE-6A16CA904D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90" y="-147368"/>
            <a:ext cx="5863339" cy="5863339"/>
          </a:xfrm>
          <a:prstGeom prst="rect">
            <a:avLst/>
          </a:prstGeom>
        </p:spPr>
      </p:pic>
      <p:sp>
        <p:nvSpPr>
          <p:cNvPr id="5" name="TextBox 4">
            <a:extLst>
              <a:ext uri="{FF2B5EF4-FFF2-40B4-BE49-F238E27FC236}">
                <a16:creationId xmlns:a16="http://schemas.microsoft.com/office/drawing/2014/main" id="{43EED01A-F04D-45E2-BB64-25A65975A169}"/>
              </a:ext>
            </a:extLst>
          </p:cNvPr>
          <p:cNvSpPr txBox="1"/>
          <p:nvPr/>
        </p:nvSpPr>
        <p:spPr>
          <a:xfrm>
            <a:off x="1938995" y="4961919"/>
            <a:ext cx="9657121" cy="1508105"/>
          </a:xfrm>
          <a:prstGeom prst="rect">
            <a:avLst/>
          </a:prstGeom>
          <a:noFill/>
        </p:spPr>
        <p:txBody>
          <a:bodyPr wrap="square" rtlCol="0">
            <a:spAutoFit/>
          </a:bodyPr>
          <a:lstStyle/>
          <a:p>
            <a:r>
              <a:rPr lang="en-US" sz="4400" b="1" dirty="0"/>
              <a:t>Call to open a case: 800-482-7700 </a:t>
            </a:r>
          </a:p>
          <a:p>
            <a:endParaRPr lang="en-US" sz="4800" b="1" dirty="0"/>
          </a:p>
        </p:txBody>
      </p:sp>
      <p:sp>
        <p:nvSpPr>
          <p:cNvPr id="6" name="TextBox 5">
            <a:extLst>
              <a:ext uri="{FF2B5EF4-FFF2-40B4-BE49-F238E27FC236}">
                <a16:creationId xmlns:a16="http://schemas.microsoft.com/office/drawing/2014/main" id="{6A1C4F65-CF8C-49CF-854F-0F13FA817BF0}"/>
              </a:ext>
            </a:extLst>
          </p:cNvPr>
          <p:cNvSpPr txBox="1"/>
          <p:nvPr/>
        </p:nvSpPr>
        <p:spPr>
          <a:xfrm>
            <a:off x="3326130" y="6116081"/>
            <a:ext cx="5934075" cy="646331"/>
          </a:xfrm>
          <a:prstGeom prst="rect">
            <a:avLst/>
          </a:prstGeom>
          <a:noFill/>
        </p:spPr>
        <p:txBody>
          <a:bodyPr wrap="square" rtlCol="0">
            <a:spAutoFit/>
          </a:bodyPr>
          <a:lstStyle/>
          <a:p>
            <a:r>
              <a:rPr lang="en-US" dirty="0"/>
              <a:t>© 2019 UAW-FCA-Ford-General Motors Legal Services Plan</a:t>
            </a:r>
          </a:p>
        </p:txBody>
      </p:sp>
      <p:sp>
        <p:nvSpPr>
          <p:cNvPr id="7" name="Title 6">
            <a:extLst>
              <a:ext uri="{FF2B5EF4-FFF2-40B4-BE49-F238E27FC236}">
                <a16:creationId xmlns:a16="http://schemas.microsoft.com/office/drawing/2014/main" id="{A3BF8CB5-F3A6-4D02-BC94-6A3756FBC211}"/>
              </a:ext>
            </a:extLst>
          </p:cNvPr>
          <p:cNvSpPr txBox="1">
            <a:spLocks/>
          </p:cNvSpPr>
          <p:nvPr/>
        </p:nvSpPr>
        <p:spPr>
          <a:xfrm>
            <a:off x="4529470" y="2551814"/>
            <a:ext cx="7066646" cy="2548982"/>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600" b="1" i="1" dirty="0">
                <a:solidFill>
                  <a:prstClr val="black"/>
                </a:solidFill>
                <a:ea typeface="+mn-ea"/>
                <a:cs typeface="+mn-cs"/>
              </a:rPr>
              <a:t>It’s Your Plan</a:t>
            </a:r>
            <a:br>
              <a:rPr lang="en-US" sz="6600" b="1" i="1" dirty="0">
                <a:solidFill>
                  <a:prstClr val="black"/>
                </a:solidFill>
                <a:ea typeface="+mn-ea"/>
                <a:cs typeface="+mn-cs"/>
              </a:rPr>
            </a:br>
            <a:endParaRPr lang="en-US" dirty="0"/>
          </a:p>
        </p:txBody>
      </p:sp>
    </p:spTree>
    <p:extLst>
      <p:ext uri="{BB962C8B-B14F-4D97-AF65-F5344CB8AC3E}">
        <p14:creationId xmlns:p14="http://schemas.microsoft.com/office/powerpoint/2010/main" val="62578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8082-11DD-47F8-AD4B-A0741E1F1F96}"/>
              </a:ext>
            </a:extLst>
          </p:cNvPr>
          <p:cNvSpPr>
            <a:spLocks noGrp="1"/>
          </p:cNvSpPr>
          <p:nvPr>
            <p:ph type="title"/>
          </p:nvPr>
        </p:nvSpPr>
        <p:spPr>
          <a:xfrm>
            <a:off x="838200" y="365125"/>
            <a:ext cx="10515600" cy="1325563"/>
          </a:xfrm>
        </p:spPr>
        <p:txBody>
          <a:bodyPr>
            <a:normAutofit/>
          </a:bodyPr>
          <a:lstStyle/>
          <a:p>
            <a:r>
              <a:rPr lang="en-US" b="1" dirty="0"/>
              <a:t>Process</a:t>
            </a:r>
            <a:r>
              <a:rPr lang="en-US" dirty="0"/>
              <a:t> </a:t>
            </a:r>
          </a:p>
        </p:txBody>
      </p:sp>
      <p:graphicFrame>
        <p:nvGraphicFramePr>
          <p:cNvPr id="7" name="Content Placeholder 2">
            <a:extLst>
              <a:ext uri="{FF2B5EF4-FFF2-40B4-BE49-F238E27FC236}">
                <a16:creationId xmlns:a16="http://schemas.microsoft.com/office/drawing/2014/main" id="{D0FEA051-1FD6-411F-85C1-B54C04B489F0}"/>
              </a:ext>
            </a:extLst>
          </p:cNvPr>
          <p:cNvGraphicFramePr>
            <a:graphicFrameLocks noGrp="1"/>
          </p:cNvGraphicFramePr>
          <p:nvPr>
            <p:ph idx="1"/>
            <p:extLst>
              <p:ext uri="{D42A27DB-BD31-4B8C-83A1-F6EECF244321}">
                <p14:modId xmlns:p14="http://schemas.microsoft.com/office/powerpoint/2010/main" val="3592737149"/>
              </p:ext>
            </p:extLst>
          </p:nvPr>
        </p:nvGraphicFramePr>
        <p:xfrm>
          <a:off x="838200" y="1457324"/>
          <a:ext cx="10515600" cy="5400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21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2"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81CD7D4-0DA0-4130-818F-F3C9E0F6AD6D}"/>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Service on other party</a:t>
            </a:r>
            <a:br>
              <a:rPr lang="en-US" sz="4000">
                <a:solidFill>
                  <a:srgbClr val="FFFFFF"/>
                </a:solidFill>
              </a:rPr>
            </a:br>
            <a:endParaRPr lang="en-US" sz="4000">
              <a:solidFill>
                <a:srgbClr val="FFFFFF"/>
              </a:solidFill>
            </a:endParaRPr>
          </a:p>
        </p:txBody>
      </p:sp>
      <p:sp>
        <p:nvSpPr>
          <p:cNvPr id="3" name="Content Placeholder 2">
            <a:extLst>
              <a:ext uri="{FF2B5EF4-FFF2-40B4-BE49-F238E27FC236}">
                <a16:creationId xmlns:a16="http://schemas.microsoft.com/office/drawing/2014/main" id="{BA280A47-FCCE-4BEB-976E-7B8AA65A9084}"/>
              </a:ext>
            </a:extLst>
          </p:cNvPr>
          <p:cNvSpPr>
            <a:spLocks noGrp="1"/>
          </p:cNvSpPr>
          <p:nvPr>
            <p:ph idx="1"/>
          </p:nvPr>
        </p:nvSpPr>
        <p:spPr>
          <a:xfrm>
            <a:off x="5120640" y="804672"/>
            <a:ext cx="6281928" cy="5248656"/>
          </a:xfrm>
        </p:spPr>
        <p:txBody>
          <a:bodyPr anchor="ctr">
            <a:normAutofit/>
          </a:bodyPr>
          <a:lstStyle/>
          <a:p>
            <a:pPr lvl="1"/>
            <a:r>
              <a:rPr lang="en-US" dirty="0"/>
              <a:t>Personal service if amicable divorce; give to the other spouse and complete and sign a form to file with the court</a:t>
            </a:r>
          </a:p>
          <a:p>
            <a:pPr lvl="1"/>
            <a:r>
              <a:rPr lang="en-US" dirty="0"/>
              <a:t>May need to use a process server</a:t>
            </a:r>
          </a:p>
          <a:p>
            <a:pPr lvl="1"/>
            <a:r>
              <a:rPr lang="en-US" dirty="0"/>
              <a:t>If spouse’s whereabouts are unknown, will need to use different service method as authorized by court in your jurisdiction</a:t>
            </a:r>
          </a:p>
          <a:p>
            <a:pPr lvl="2"/>
            <a:r>
              <a:rPr lang="en-US" sz="2400" dirty="0"/>
              <a:t>Publication</a:t>
            </a:r>
          </a:p>
          <a:p>
            <a:pPr lvl="2"/>
            <a:r>
              <a:rPr lang="en-US" sz="2400" dirty="0"/>
              <a:t>Mailing to the last known address </a:t>
            </a:r>
          </a:p>
          <a:p>
            <a:endParaRPr lang="en-US" sz="2000" dirty="0"/>
          </a:p>
        </p:txBody>
      </p:sp>
    </p:spTree>
    <p:extLst>
      <p:ext uri="{BB962C8B-B14F-4D97-AF65-F5344CB8AC3E}">
        <p14:creationId xmlns:p14="http://schemas.microsoft.com/office/powerpoint/2010/main" val="895530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C96301-E267-4B47-B285-C260A296B1F9}"/>
              </a:ext>
            </a:extLst>
          </p:cNvPr>
          <p:cNvSpPr>
            <a:spLocks noGrp="1"/>
          </p:cNvSpPr>
          <p:nvPr>
            <p:ph type="title"/>
          </p:nvPr>
        </p:nvSpPr>
        <p:spPr>
          <a:xfrm>
            <a:off x="863029" y="1012004"/>
            <a:ext cx="3416158" cy="4795408"/>
          </a:xfrm>
        </p:spPr>
        <p:txBody>
          <a:bodyPr>
            <a:normAutofit/>
          </a:bodyPr>
          <a:lstStyle/>
          <a:p>
            <a:r>
              <a:rPr lang="en-US">
                <a:solidFill>
                  <a:srgbClr val="FFFFFF"/>
                </a:solidFill>
              </a:rPr>
              <a:t>If you are served with a complaint or petition</a:t>
            </a:r>
            <a:br>
              <a:rPr lang="en-US">
                <a:solidFill>
                  <a:srgbClr val="FFFFFF"/>
                </a:solidFill>
              </a:rPr>
            </a:br>
            <a:endParaRPr lang="en-US">
              <a:solidFill>
                <a:srgbClr val="FFFFFF"/>
              </a:solidFill>
            </a:endParaRPr>
          </a:p>
        </p:txBody>
      </p:sp>
      <p:graphicFrame>
        <p:nvGraphicFramePr>
          <p:cNvPr id="5" name="Content Placeholder 2">
            <a:extLst>
              <a:ext uri="{FF2B5EF4-FFF2-40B4-BE49-F238E27FC236}">
                <a16:creationId xmlns:a16="http://schemas.microsoft.com/office/drawing/2014/main" id="{F8FD4199-4386-44E5-A9D7-AFE939554804}"/>
              </a:ext>
            </a:extLst>
          </p:cNvPr>
          <p:cNvGraphicFramePr>
            <a:graphicFrameLocks noGrp="1"/>
          </p:cNvGraphicFramePr>
          <p:nvPr>
            <p:ph idx="1"/>
            <p:extLst>
              <p:ext uri="{D42A27DB-BD31-4B8C-83A1-F6EECF244321}">
                <p14:modId xmlns:p14="http://schemas.microsoft.com/office/powerpoint/2010/main" val="134256849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19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D75BCDC-3984-48C5-88CC-FCB2A8A01207}"/>
              </a:ext>
            </a:extLst>
          </p:cNvPr>
          <p:cNvSpPr>
            <a:spLocks noGrp="1"/>
          </p:cNvSpPr>
          <p:nvPr>
            <p:ph type="title"/>
          </p:nvPr>
        </p:nvSpPr>
        <p:spPr>
          <a:xfrm>
            <a:off x="6094105" y="802955"/>
            <a:ext cx="4977976" cy="1454051"/>
          </a:xfrm>
        </p:spPr>
        <p:txBody>
          <a:bodyPr>
            <a:normAutofit/>
          </a:bodyPr>
          <a:lstStyle/>
          <a:p>
            <a:pPr algn="ctr"/>
            <a:r>
              <a:rPr lang="en-US" b="1" dirty="0">
                <a:solidFill>
                  <a:srgbClr val="000000"/>
                </a:solidFill>
              </a:rPr>
              <a:t>Waiting periods </a:t>
            </a:r>
          </a:p>
        </p:txBody>
      </p:sp>
      <p:sp>
        <p:nvSpPr>
          <p:cNvPr id="1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Graphic 6" descr="Stopwatch">
            <a:extLst>
              <a:ext uri="{FF2B5EF4-FFF2-40B4-BE49-F238E27FC236}">
                <a16:creationId xmlns:a16="http://schemas.microsoft.com/office/drawing/2014/main" id="{9E20234C-7A04-4A40-B8DE-B4501BCAFF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E23882B2-ABBB-4CD1-90B0-2AE4B30B076B}"/>
              </a:ext>
            </a:extLst>
          </p:cNvPr>
          <p:cNvSpPr>
            <a:spLocks noGrp="1"/>
          </p:cNvSpPr>
          <p:nvPr>
            <p:ph idx="1"/>
          </p:nvPr>
        </p:nvSpPr>
        <p:spPr>
          <a:xfrm>
            <a:off x="6090574" y="2421682"/>
            <a:ext cx="4977578" cy="3639289"/>
          </a:xfrm>
        </p:spPr>
        <p:txBody>
          <a:bodyPr anchor="ctr">
            <a:normAutofit fontScale="92500"/>
          </a:bodyPr>
          <a:lstStyle/>
          <a:p>
            <a:pPr marL="0" indent="0">
              <a:buNone/>
            </a:pPr>
            <a:r>
              <a:rPr lang="en-US" sz="2400" dirty="0">
                <a:solidFill>
                  <a:srgbClr val="000000"/>
                </a:solidFill>
              </a:rPr>
              <a:t>Most states have waiting periods between time of filing and granting final judgment. </a:t>
            </a:r>
          </a:p>
          <a:p>
            <a:pPr marL="0" indent="0">
              <a:buNone/>
            </a:pPr>
            <a:r>
              <a:rPr lang="en-US" sz="2400" dirty="0">
                <a:solidFill>
                  <a:srgbClr val="000000"/>
                </a:solidFill>
              </a:rPr>
              <a:t>The time may be different if minor children are involved.</a:t>
            </a:r>
          </a:p>
          <a:p>
            <a:pPr marL="0" indent="0">
              <a:buNone/>
            </a:pPr>
            <a:r>
              <a:rPr lang="en-US" sz="2400" dirty="0">
                <a:solidFill>
                  <a:srgbClr val="000000"/>
                </a:solidFill>
              </a:rPr>
              <a:t>For example, the waiting period is 60 days in Michigan. But the waiting period is 180 days if there are minor children of the marriage.</a:t>
            </a:r>
          </a:p>
          <a:p>
            <a:pPr marL="0" indent="0">
              <a:buNone/>
            </a:pPr>
            <a:r>
              <a:rPr lang="en-US" sz="2400" dirty="0">
                <a:solidFill>
                  <a:srgbClr val="000000"/>
                </a:solidFill>
              </a:rPr>
              <a:t>Consult your Plan attorney for the waiting periods in your state.</a:t>
            </a:r>
          </a:p>
          <a:p>
            <a:endParaRPr lang="en-US" sz="2000" dirty="0">
              <a:solidFill>
                <a:srgbClr val="000000"/>
              </a:solidFill>
            </a:endParaRPr>
          </a:p>
        </p:txBody>
      </p:sp>
    </p:spTree>
    <p:extLst>
      <p:ext uri="{BB962C8B-B14F-4D97-AF65-F5344CB8AC3E}">
        <p14:creationId xmlns:p14="http://schemas.microsoft.com/office/powerpoint/2010/main" val="342370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5D0DCD-C10F-4386-B556-6055FC23EBCA}"/>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While you are waiting</a:t>
            </a:r>
          </a:p>
        </p:txBody>
      </p:sp>
      <p:cxnSp>
        <p:nvCxnSpPr>
          <p:cNvPr id="12"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41DA7FC5-0279-427E-AB5F-22AFDBEDA996}"/>
              </a:ext>
            </a:extLst>
          </p:cNvPr>
          <p:cNvSpPr>
            <a:spLocks noGrp="1"/>
          </p:cNvSpPr>
          <p:nvPr>
            <p:ph idx="1"/>
          </p:nvPr>
        </p:nvSpPr>
        <p:spPr>
          <a:xfrm>
            <a:off x="4976031" y="963877"/>
            <a:ext cx="6377769" cy="4930246"/>
          </a:xfrm>
        </p:spPr>
        <p:txBody>
          <a:bodyPr anchor="ctr">
            <a:normAutofit/>
          </a:bodyPr>
          <a:lstStyle/>
          <a:p>
            <a:pPr lvl="0"/>
            <a:r>
              <a:rPr lang="en-US" sz="2400" dirty="0"/>
              <a:t>Negotiate property division, custody and support issues</a:t>
            </a:r>
          </a:p>
          <a:p>
            <a:pPr lvl="2"/>
            <a:r>
              <a:rPr lang="en-US" sz="2400" dirty="0"/>
              <a:t>In some states, this is in the judgment of divorce</a:t>
            </a:r>
          </a:p>
          <a:p>
            <a:pPr lvl="2"/>
            <a:r>
              <a:rPr lang="en-US" sz="2400" dirty="0"/>
              <a:t>In other states, a separate agreement is drafted</a:t>
            </a:r>
          </a:p>
          <a:p>
            <a:r>
              <a:rPr lang="en-US" sz="2400" dirty="0"/>
              <a:t>Both parties sign judgment or settlement agreement</a:t>
            </a:r>
          </a:p>
          <a:p>
            <a:r>
              <a:rPr lang="en-US" sz="2400" dirty="0"/>
              <a:t>Default if other party does not respond </a:t>
            </a:r>
          </a:p>
          <a:p>
            <a:r>
              <a:rPr lang="en-US" sz="2400" dirty="0"/>
              <a:t>Final Judgment of Divorce or Order of Dissolution is entered with the court, dissolving the marriage and detailing property division, custody, support</a:t>
            </a:r>
          </a:p>
        </p:txBody>
      </p:sp>
    </p:spTree>
    <p:extLst>
      <p:ext uri="{BB962C8B-B14F-4D97-AF65-F5344CB8AC3E}">
        <p14:creationId xmlns:p14="http://schemas.microsoft.com/office/powerpoint/2010/main" val="146794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537A0-BB49-4661-AFB1-FE01AE437917}"/>
              </a:ext>
            </a:extLst>
          </p:cNvPr>
          <p:cNvSpPr>
            <a:spLocks noGrp="1"/>
          </p:cNvSpPr>
          <p:nvPr>
            <p:ph type="title"/>
          </p:nvPr>
        </p:nvSpPr>
        <p:spPr>
          <a:xfrm>
            <a:off x="838200" y="365125"/>
            <a:ext cx="10515600" cy="1325563"/>
          </a:xfrm>
        </p:spPr>
        <p:txBody>
          <a:bodyPr>
            <a:normAutofit/>
          </a:bodyPr>
          <a:lstStyle/>
          <a:p>
            <a:r>
              <a:rPr lang="en-US" b="1" dirty="0"/>
              <a:t>Property Division</a:t>
            </a:r>
            <a:br>
              <a:rPr lang="en-US" dirty="0"/>
            </a:br>
            <a:endParaRPr lang="en-US" dirty="0"/>
          </a:p>
        </p:txBody>
      </p:sp>
      <p:graphicFrame>
        <p:nvGraphicFramePr>
          <p:cNvPr id="40" name="Content Placeholder 2">
            <a:extLst>
              <a:ext uri="{FF2B5EF4-FFF2-40B4-BE49-F238E27FC236}">
                <a16:creationId xmlns:a16="http://schemas.microsoft.com/office/drawing/2014/main" id="{764BB50E-4D50-430D-8F5A-7F54386F5208}"/>
              </a:ext>
            </a:extLst>
          </p:cNvPr>
          <p:cNvGraphicFramePr>
            <a:graphicFrameLocks noGrp="1"/>
          </p:cNvGraphicFramePr>
          <p:nvPr>
            <p:ph idx="1"/>
            <p:extLst>
              <p:ext uri="{D42A27DB-BD31-4B8C-83A1-F6EECF244321}">
                <p14:modId xmlns:p14="http://schemas.microsoft.com/office/powerpoint/2010/main" val="1771392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700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A4EF27-9396-4567-96CE-FD20D8AF7766}"/>
              </a:ext>
            </a:extLst>
          </p:cNvPr>
          <p:cNvSpPr>
            <a:spLocks noGrp="1"/>
          </p:cNvSpPr>
          <p:nvPr>
            <p:ph type="title"/>
          </p:nvPr>
        </p:nvSpPr>
        <p:spPr>
          <a:xfrm>
            <a:off x="6094105" y="390617"/>
            <a:ext cx="4977976" cy="733121"/>
          </a:xfrm>
        </p:spPr>
        <p:txBody>
          <a:bodyPr>
            <a:normAutofit/>
          </a:bodyPr>
          <a:lstStyle/>
          <a:p>
            <a:pPr algn="ctr"/>
            <a:r>
              <a:rPr lang="en-US" dirty="0">
                <a:solidFill>
                  <a:srgbClr val="000000"/>
                </a:solidFill>
              </a:rPr>
              <a:t>Real estate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ouse">
            <a:extLst>
              <a:ext uri="{FF2B5EF4-FFF2-40B4-BE49-F238E27FC236}">
                <a16:creationId xmlns:a16="http://schemas.microsoft.com/office/drawing/2014/main" id="{6AEA2C89-91A7-4083-8D64-A014D31CEE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41" name="Content Placeholder 2">
            <a:extLst>
              <a:ext uri="{FF2B5EF4-FFF2-40B4-BE49-F238E27FC236}">
                <a16:creationId xmlns:a16="http://schemas.microsoft.com/office/drawing/2014/main" id="{81E3B347-FEC3-4D88-B60B-2C6CF1B6AA91}"/>
              </a:ext>
            </a:extLst>
          </p:cNvPr>
          <p:cNvSpPr>
            <a:spLocks noGrp="1"/>
          </p:cNvSpPr>
          <p:nvPr>
            <p:ph idx="1"/>
          </p:nvPr>
        </p:nvSpPr>
        <p:spPr>
          <a:xfrm>
            <a:off x="5450691" y="1127464"/>
            <a:ext cx="6550809" cy="5501936"/>
          </a:xfrm>
        </p:spPr>
        <p:txBody>
          <a:bodyPr anchor="ctr">
            <a:normAutofit fontScale="92500" lnSpcReduction="10000"/>
          </a:bodyPr>
          <a:lstStyle/>
          <a:p>
            <a:pPr marL="0" indent="0">
              <a:buNone/>
            </a:pPr>
            <a:r>
              <a:rPr lang="en-US" sz="1900" dirty="0">
                <a:solidFill>
                  <a:srgbClr val="000000"/>
                </a:solidFill>
              </a:rPr>
              <a:t>Marital home considerations: </a:t>
            </a:r>
          </a:p>
          <a:p>
            <a:pPr lvl="2"/>
            <a:r>
              <a:rPr lang="en-US" sz="1900" dirty="0">
                <a:solidFill>
                  <a:srgbClr val="000000"/>
                </a:solidFill>
              </a:rPr>
              <a:t>ability to make mortgage, tax, insurance payments </a:t>
            </a:r>
          </a:p>
          <a:p>
            <a:pPr lvl="2"/>
            <a:r>
              <a:rPr lang="en-US" sz="1900" dirty="0">
                <a:solidFill>
                  <a:srgbClr val="000000"/>
                </a:solidFill>
              </a:rPr>
              <a:t>ability to maintain the property</a:t>
            </a:r>
          </a:p>
          <a:p>
            <a:pPr lvl="2"/>
            <a:r>
              <a:rPr lang="en-US" sz="1900" dirty="0">
                <a:solidFill>
                  <a:srgbClr val="000000"/>
                </a:solidFill>
              </a:rPr>
              <a:t>if there are minor children, whether they should stay in the marital home</a:t>
            </a:r>
          </a:p>
          <a:p>
            <a:r>
              <a:rPr lang="en-US" sz="1900" dirty="0">
                <a:solidFill>
                  <a:srgbClr val="000000"/>
                </a:solidFill>
              </a:rPr>
              <a:t>Real estate – particularly the marital home – can be:</a:t>
            </a:r>
          </a:p>
          <a:p>
            <a:pPr marL="914400" lvl="2" indent="0">
              <a:buNone/>
            </a:pPr>
            <a:r>
              <a:rPr lang="en-US" sz="1900" dirty="0">
                <a:solidFill>
                  <a:srgbClr val="000000"/>
                </a:solidFill>
              </a:rPr>
              <a:t>Sold and the proceeds divided</a:t>
            </a:r>
          </a:p>
          <a:p>
            <a:pPr lvl="2"/>
            <a:r>
              <a:rPr lang="en-US" sz="1900" dirty="0">
                <a:solidFill>
                  <a:srgbClr val="000000"/>
                </a:solidFill>
              </a:rPr>
              <a:t>Consider mortgages, liens (impact net value)</a:t>
            </a:r>
          </a:p>
          <a:p>
            <a:pPr lvl="2"/>
            <a:r>
              <a:rPr lang="en-US" sz="1900" dirty="0">
                <a:solidFill>
                  <a:srgbClr val="000000"/>
                </a:solidFill>
              </a:rPr>
              <a:t>Calculate net proceeds (total sale price minus broker’s commission, closing costs, mortgage balance)</a:t>
            </a:r>
          </a:p>
          <a:p>
            <a:pPr marL="914400" lvl="2" indent="0">
              <a:buNone/>
            </a:pPr>
            <a:r>
              <a:rPr lang="en-US" sz="1900" dirty="0">
                <a:solidFill>
                  <a:srgbClr val="000000"/>
                </a:solidFill>
              </a:rPr>
              <a:t>Given or sold to one of the spouses</a:t>
            </a:r>
          </a:p>
          <a:p>
            <a:pPr lvl="3"/>
            <a:r>
              <a:rPr lang="en-US" sz="1700" dirty="0">
                <a:solidFill>
                  <a:srgbClr val="000000"/>
                </a:solidFill>
              </a:rPr>
              <a:t>If given to one party, the net value can be offset against other assets</a:t>
            </a:r>
          </a:p>
          <a:p>
            <a:pPr lvl="3"/>
            <a:r>
              <a:rPr lang="en-US" sz="1700" dirty="0">
                <a:solidFill>
                  <a:srgbClr val="000000"/>
                </a:solidFill>
              </a:rPr>
              <a:t>For example, Spouse 1 gets the house but releases all claims to Spouse 2’s pension </a:t>
            </a:r>
          </a:p>
          <a:p>
            <a:pPr lvl="3"/>
            <a:r>
              <a:rPr lang="en-US" sz="1700" dirty="0">
                <a:solidFill>
                  <a:srgbClr val="000000"/>
                </a:solidFill>
              </a:rPr>
              <a:t>One spouse can buy out the other spouse by refinancing and paying the other spouse their share of the equity (value of the home minus outstanding mortgage or other liens)</a:t>
            </a:r>
          </a:p>
          <a:p>
            <a:pPr lvl="2"/>
            <a:r>
              <a:rPr lang="en-US" sz="1900" dirty="0">
                <a:solidFill>
                  <a:srgbClr val="000000"/>
                </a:solidFill>
              </a:rPr>
              <a:t>Mortgage issue: Both names remain on mortgage unless refinanced</a:t>
            </a:r>
          </a:p>
          <a:p>
            <a:endParaRPr lang="en-US" sz="1000" dirty="0">
              <a:solidFill>
                <a:srgbClr val="000000"/>
              </a:solidFill>
            </a:endParaRPr>
          </a:p>
        </p:txBody>
      </p:sp>
    </p:spTree>
    <p:extLst>
      <p:ext uri="{BB962C8B-B14F-4D97-AF65-F5344CB8AC3E}">
        <p14:creationId xmlns:p14="http://schemas.microsoft.com/office/powerpoint/2010/main" val="2495851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TotalTime>
  <Words>1876</Words>
  <Application>Microsoft Office PowerPoint</Application>
  <PresentationFormat>Widescreen</PresentationFormat>
  <Paragraphs>184</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Divorce: Divisions and Decisions</vt:lpstr>
      <vt:lpstr>Divorce:   Things to consider </vt:lpstr>
      <vt:lpstr>Process </vt:lpstr>
      <vt:lpstr>Service on other party </vt:lpstr>
      <vt:lpstr>If you are served with a complaint or petition </vt:lpstr>
      <vt:lpstr>Waiting periods </vt:lpstr>
      <vt:lpstr>While you are waiting</vt:lpstr>
      <vt:lpstr>Property Division </vt:lpstr>
      <vt:lpstr>Real estate </vt:lpstr>
      <vt:lpstr>Personal Property  Considerations</vt:lpstr>
      <vt:lpstr>Personal Property  Division</vt:lpstr>
      <vt:lpstr>Bank/investment accounts</vt:lpstr>
      <vt:lpstr>Retirement Accounts</vt:lpstr>
      <vt:lpstr>Marital Debts</vt:lpstr>
      <vt:lpstr>Spousal Support</vt:lpstr>
      <vt:lpstr>Additional issues</vt:lpstr>
      <vt:lpstr>Custody and Visitation Issues</vt:lpstr>
      <vt:lpstr>Custody: Legal and Physical</vt:lpstr>
      <vt:lpstr>Contested Custody Proceedings</vt:lpstr>
      <vt:lpstr>Visitation Schedules</vt:lpstr>
      <vt:lpstr>Child Support</vt:lpstr>
      <vt:lpstr>Post Judgment Checklist  Issues you’ll need to address once you are divorced </vt:lpstr>
      <vt:lpstr>Post Judgment Checklist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Divorce: Divisions and Decisions</dc:title>
  <dc:creator>elaineei@uawlegal.onmicrosoft.com</dc:creator>
  <cp:lastModifiedBy>Andrew McCurdy</cp:lastModifiedBy>
  <cp:revision>49</cp:revision>
  <cp:lastPrinted>2019-05-24T18:33:08Z</cp:lastPrinted>
  <dcterms:created xsi:type="dcterms:W3CDTF">2019-05-23T18:31:39Z</dcterms:created>
  <dcterms:modified xsi:type="dcterms:W3CDTF">2019-05-28T22:09:37Z</dcterms:modified>
</cp:coreProperties>
</file>